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69" r:id="rId3"/>
    <p:sldId id="270" r:id="rId4"/>
    <p:sldId id="271" r:id="rId5"/>
    <p:sldId id="272" r:id="rId6"/>
    <p:sldId id="282" r:id="rId7"/>
    <p:sldId id="273" r:id="rId8"/>
    <p:sldId id="274" r:id="rId9"/>
    <p:sldId id="275" r:id="rId10"/>
    <p:sldId id="283" r:id="rId11"/>
    <p:sldId id="276" r:id="rId12"/>
    <p:sldId id="277" r:id="rId13"/>
    <p:sldId id="278" r:id="rId14"/>
    <p:sldId id="279" r:id="rId15"/>
    <p:sldId id="289" r:id="rId16"/>
    <p:sldId id="258" r:id="rId17"/>
    <p:sldId id="257" r:id="rId18"/>
    <p:sldId id="288" r:id="rId19"/>
    <p:sldId id="285" r:id="rId20"/>
    <p:sldId id="259" r:id="rId21"/>
    <p:sldId id="260" r:id="rId22"/>
    <p:sldId id="261" r:id="rId23"/>
    <p:sldId id="267" r:id="rId24"/>
    <p:sldId id="287" r:id="rId25"/>
    <p:sldId id="262" r:id="rId26"/>
    <p:sldId id="263" r:id="rId27"/>
    <p:sldId id="264" r:id="rId28"/>
    <p:sldId id="266" r:id="rId29"/>
    <p:sldId id="265" r:id="rId30"/>
    <p:sldId id="28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6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5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8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6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4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4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6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0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6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8DACD-A2C0-4FB1-A78D-06FD12BE399C}" type="datetimeFigureOut">
              <a:rPr lang="en-US" smtClean="0"/>
              <a:t>28/12/2016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0F44E-1256-4A34-BB12-B88E3354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8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जलवायु</a:t>
            </a:r>
            <a:r>
              <a:rPr lang="en-US" sz="3200" b="1" dirty="0"/>
              <a:t> </a:t>
            </a:r>
            <a:r>
              <a:rPr lang="en-US" sz="3200" b="1" dirty="0" err="1"/>
              <a:t>परिवर्तन</a:t>
            </a:r>
            <a:r>
              <a:rPr lang="en-US" sz="3200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sz="2600" dirty="0" err="1"/>
              <a:t>हमें</a:t>
            </a:r>
            <a:r>
              <a:rPr lang="en-US" sz="2600" dirty="0"/>
              <a:t> </a:t>
            </a:r>
            <a:r>
              <a:rPr lang="en-US" sz="2600" dirty="0" err="1"/>
              <a:t>गर्मी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मौसम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गर्मी</a:t>
            </a:r>
            <a:r>
              <a:rPr lang="en-US" sz="2600" dirty="0"/>
              <a:t> व </a:t>
            </a:r>
            <a:r>
              <a:rPr lang="en-US" sz="2600" dirty="0" err="1"/>
              <a:t>सर्दी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मौसम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ठण्ड</a:t>
            </a:r>
            <a:r>
              <a:rPr lang="en-US" sz="2600" dirty="0"/>
              <a:t> </a:t>
            </a:r>
            <a:r>
              <a:rPr lang="en-US" sz="2600" dirty="0" err="1"/>
              <a:t>लगती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। </a:t>
            </a:r>
            <a:r>
              <a:rPr lang="en-US" sz="2600" dirty="0" err="1"/>
              <a:t>ये</a:t>
            </a:r>
            <a:r>
              <a:rPr lang="en-US" sz="2600" dirty="0"/>
              <a:t> </a:t>
            </a:r>
            <a:r>
              <a:rPr lang="en-US" sz="2600" dirty="0" err="1"/>
              <a:t>सब</a:t>
            </a:r>
            <a:r>
              <a:rPr lang="en-US" sz="2600" dirty="0"/>
              <a:t> </a:t>
            </a:r>
            <a:r>
              <a:rPr lang="en-US" sz="2600" dirty="0" err="1"/>
              <a:t>कुछ</a:t>
            </a:r>
            <a:r>
              <a:rPr lang="en-US" sz="2600" dirty="0"/>
              <a:t> </a:t>
            </a:r>
            <a:r>
              <a:rPr lang="en-US" sz="2600" dirty="0" err="1"/>
              <a:t>मौसम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होने</a:t>
            </a:r>
            <a:r>
              <a:rPr lang="en-US" sz="2600" dirty="0"/>
              <a:t> </a:t>
            </a:r>
            <a:r>
              <a:rPr lang="en-US" sz="2600" dirty="0" err="1"/>
              <a:t>वाले</a:t>
            </a:r>
            <a:r>
              <a:rPr lang="en-US" sz="2600" dirty="0"/>
              <a:t> </a:t>
            </a:r>
            <a:r>
              <a:rPr lang="en-US" sz="2600" dirty="0" err="1"/>
              <a:t>बदलाव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कारण</a:t>
            </a:r>
            <a:r>
              <a:rPr lang="en-US" sz="2600" dirty="0"/>
              <a:t> </a:t>
            </a:r>
            <a:r>
              <a:rPr lang="en-US" sz="2600" dirty="0" err="1"/>
              <a:t>होता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। </a:t>
            </a:r>
            <a:r>
              <a:rPr lang="en-US" sz="2600" dirty="0" err="1"/>
              <a:t>मौसम</a:t>
            </a:r>
            <a:r>
              <a:rPr lang="en-US" sz="2600" dirty="0"/>
              <a:t>, </a:t>
            </a:r>
            <a:r>
              <a:rPr lang="en-US" sz="2600" dirty="0" err="1"/>
              <a:t>किसी</a:t>
            </a:r>
            <a:r>
              <a:rPr lang="en-US" sz="2600" dirty="0"/>
              <a:t> </a:t>
            </a:r>
            <a:r>
              <a:rPr lang="en-US" sz="2600" dirty="0" err="1"/>
              <a:t>भी</a:t>
            </a:r>
            <a:r>
              <a:rPr lang="en-US" sz="2600" dirty="0"/>
              <a:t> </a:t>
            </a:r>
            <a:r>
              <a:rPr lang="en-US" sz="2600" dirty="0" err="1"/>
              <a:t>स्थान</a:t>
            </a:r>
            <a:r>
              <a:rPr lang="en-US" sz="2600" dirty="0"/>
              <a:t> </a:t>
            </a:r>
            <a:r>
              <a:rPr lang="en-US" sz="2600" dirty="0" err="1"/>
              <a:t>की</a:t>
            </a:r>
            <a:r>
              <a:rPr lang="en-US" sz="2600" dirty="0"/>
              <a:t> </a:t>
            </a:r>
            <a:r>
              <a:rPr lang="en-US" sz="2600" dirty="0" err="1"/>
              <a:t>औसत</a:t>
            </a:r>
            <a:r>
              <a:rPr lang="en-US" sz="2600" dirty="0"/>
              <a:t> </a:t>
            </a:r>
            <a:r>
              <a:rPr lang="en-US" sz="2600" dirty="0" err="1"/>
              <a:t>जलवायु</a:t>
            </a:r>
            <a:r>
              <a:rPr lang="en-US" sz="2600" dirty="0"/>
              <a:t> </a:t>
            </a:r>
            <a:r>
              <a:rPr lang="en-US" sz="2600" dirty="0" err="1"/>
              <a:t>होती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 </a:t>
            </a:r>
            <a:r>
              <a:rPr lang="en-US" sz="2600" dirty="0" err="1"/>
              <a:t>जिसे</a:t>
            </a:r>
            <a:r>
              <a:rPr lang="en-US" sz="2600" dirty="0"/>
              <a:t> </a:t>
            </a:r>
            <a:r>
              <a:rPr lang="en-US" sz="2600" dirty="0" err="1"/>
              <a:t>कुछ</a:t>
            </a:r>
            <a:r>
              <a:rPr lang="en-US" sz="2600" dirty="0"/>
              <a:t> </a:t>
            </a:r>
            <a:r>
              <a:rPr lang="en-US" sz="2600" dirty="0" err="1"/>
              <a:t>समयावधि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लिये</a:t>
            </a:r>
            <a:r>
              <a:rPr lang="en-US" sz="2600" dirty="0"/>
              <a:t> </a:t>
            </a:r>
            <a:r>
              <a:rPr lang="en-US" sz="2600" dirty="0" err="1"/>
              <a:t>वहां</a:t>
            </a:r>
            <a:r>
              <a:rPr lang="en-US" sz="2600" dirty="0"/>
              <a:t> </a:t>
            </a:r>
            <a:r>
              <a:rPr lang="en-US" sz="2600" dirty="0" err="1"/>
              <a:t>अनुभव</a:t>
            </a:r>
            <a:r>
              <a:rPr lang="en-US" sz="2600" dirty="0"/>
              <a:t> </a:t>
            </a:r>
            <a:r>
              <a:rPr lang="en-US" sz="2600" dirty="0" err="1"/>
              <a:t>किया</a:t>
            </a:r>
            <a:r>
              <a:rPr lang="en-US" sz="2600" dirty="0"/>
              <a:t> </a:t>
            </a:r>
            <a:r>
              <a:rPr lang="en-US" sz="2600" dirty="0" err="1"/>
              <a:t>जाता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। </a:t>
            </a:r>
            <a:r>
              <a:rPr lang="en-US" sz="2600" dirty="0" err="1"/>
              <a:t>इस</a:t>
            </a:r>
            <a:r>
              <a:rPr lang="en-US" sz="2600" dirty="0"/>
              <a:t> </a:t>
            </a:r>
            <a:r>
              <a:rPr lang="en-US" sz="2600" dirty="0" err="1"/>
              <a:t>मौसम</a:t>
            </a:r>
            <a:r>
              <a:rPr lang="en-US" sz="2600" dirty="0"/>
              <a:t> </a:t>
            </a:r>
            <a:r>
              <a:rPr lang="en-US" sz="2600" dirty="0" err="1"/>
              <a:t>को</a:t>
            </a:r>
            <a:r>
              <a:rPr lang="en-US" sz="2600" dirty="0"/>
              <a:t> </a:t>
            </a:r>
            <a:r>
              <a:rPr lang="en-US" sz="2600" dirty="0" err="1"/>
              <a:t>तय</a:t>
            </a:r>
            <a:r>
              <a:rPr lang="en-US" sz="2600" dirty="0"/>
              <a:t> </a:t>
            </a:r>
            <a:r>
              <a:rPr lang="en-US" sz="2600" dirty="0" err="1"/>
              <a:t>करने</a:t>
            </a:r>
            <a:r>
              <a:rPr lang="en-US" sz="2600" dirty="0"/>
              <a:t> </a:t>
            </a:r>
            <a:r>
              <a:rPr lang="en-US" sz="2600" dirty="0" err="1"/>
              <a:t>वाले</a:t>
            </a:r>
            <a:r>
              <a:rPr lang="en-US" sz="2600" dirty="0"/>
              <a:t> </a:t>
            </a:r>
            <a:r>
              <a:rPr lang="en-US" sz="2600" dirty="0" err="1"/>
              <a:t>मानकों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वर्षा</a:t>
            </a:r>
            <a:r>
              <a:rPr lang="en-US" sz="2600" dirty="0"/>
              <a:t>, </a:t>
            </a:r>
            <a:r>
              <a:rPr lang="en-US" sz="2600" dirty="0" err="1"/>
              <a:t>सूर्य</a:t>
            </a:r>
            <a:r>
              <a:rPr lang="en-US" sz="2600" dirty="0"/>
              <a:t> </a:t>
            </a:r>
            <a:r>
              <a:rPr lang="en-US" sz="2600" dirty="0" err="1"/>
              <a:t>प्रकाश</a:t>
            </a:r>
            <a:r>
              <a:rPr lang="en-US" sz="2600" dirty="0"/>
              <a:t>, </a:t>
            </a:r>
            <a:r>
              <a:rPr lang="en-US" sz="2600" dirty="0" err="1"/>
              <a:t>हवा</a:t>
            </a:r>
            <a:r>
              <a:rPr lang="en-US" sz="2600" dirty="0"/>
              <a:t>, </a:t>
            </a:r>
            <a:r>
              <a:rPr lang="en-US" sz="2600" dirty="0" err="1"/>
              <a:t>नमी</a:t>
            </a:r>
            <a:r>
              <a:rPr lang="en-US" sz="2600" dirty="0"/>
              <a:t> व </a:t>
            </a:r>
            <a:r>
              <a:rPr lang="en-US" sz="2600" dirty="0" err="1"/>
              <a:t>तापमान</a:t>
            </a:r>
            <a:r>
              <a:rPr lang="en-US" sz="2600" dirty="0"/>
              <a:t> </a:t>
            </a:r>
            <a:r>
              <a:rPr lang="en-US" sz="2600" dirty="0" err="1"/>
              <a:t>प्रमुख</a:t>
            </a:r>
            <a:r>
              <a:rPr lang="en-US" sz="2600" dirty="0"/>
              <a:t> </a:t>
            </a:r>
            <a:r>
              <a:rPr lang="en-US" sz="2600" dirty="0" err="1"/>
              <a:t>हैं</a:t>
            </a:r>
            <a:r>
              <a:rPr lang="en-US" sz="2600" dirty="0"/>
              <a:t>। </a:t>
            </a:r>
            <a:r>
              <a:rPr lang="en-US" sz="2600" dirty="0" err="1"/>
              <a:t>मौसम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बदलाव</a:t>
            </a:r>
            <a:r>
              <a:rPr lang="en-US" sz="2600" dirty="0"/>
              <a:t> </a:t>
            </a:r>
            <a:r>
              <a:rPr lang="en-US" sz="2600" dirty="0" err="1"/>
              <a:t>काफी</a:t>
            </a:r>
            <a:r>
              <a:rPr lang="en-US" sz="2600" dirty="0"/>
              <a:t> </a:t>
            </a:r>
            <a:r>
              <a:rPr lang="en-US" sz="2600" dirty="0" err="1"/>
              <a:t>जल्दी</a:t>
            </a:r>
            <a:r>
              <a:rPr lang="en-US" sz="2600" dirty="0"/>
              <a:t> </a:t>
            </a:r>
            <a:r>
              <a:rPr lang="en-US" sz="2600" dirty="0" err="1"/>
              <a:t>होता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 </a:t>
            </a:r>
            <a:r>
              <a:rPr lang="en-US" sz="2600" dirty="0" err="1"/>
              <a:t>लेकिन</a:t>
            </a:r>
            <a:r>
              <a:rPr lang="en-US" sz="2600" dirty="0"/>
              <a:t> </a:t>
            </a:r>
            <a:r>
              <a:rPr lang="en-US" sz="2600" dirty="0" err="1"/>
              <a:t>जलवायु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बदलाव</a:t>
            </a:r>
            <a:r>
              <a:rPr lang="en-US" sz="2600" dirty="0"/>
              <a:t> </a:t>
            </a:r>
            <a:r>
              <a:rPr lang="en-US" sz="2600" dirty="0" err="1"/>
              <a:t>आने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काफी</a:t>
            </a:r>
            <a:r>
              <a:rPr lang="en-US" sz="2600" dirty="0"/>
              <a:t> </a:t>
            </a:r>
            <a:r>
              <a:rPr lang="en-US" sz="2600" dirty="0" err="1"/>
              <a:t>समय</a:t>
            </a:r>
            <a:r>
              <a:rPr lang="en-US" sz="2600" dirty="0"/>
              <a:t> </a:t>
            </a:r>
            <a:r>
              <a:rPr lang="en-US" sz="2600" dirty="0" err="1"/>
              <a:t>लगता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 </a:t>
            </a:r>
            <a:r>
              <a:rPr lang="en-US" sz="2600" dirty="0" err="1"/>
              <a:t>और</a:t>
            </a:r>
            <a:r>
              <a:rPr lang="en-US" sz="2600" dirty="0"/>
              <a:t> </a:t>
            </a:r>
            <a:r>
              <a:rPr lang="en-US" sz="2600" dirty="0" err="1"/>
              <a:t>इसीलिए</a:t>
            </a:r>
            <a:r>
              <a:rPr lang="en-US" sz="2600" dirty="0"/>
              <a:t> </a:t>
            </a:r>
            <a:r>
              <a:rPr lang="en-US" sz="2600" dirty="0" err="1"/>
              <a:t>ये</a:t>
            </a:r>
            <a:r>
              <a:rPr lang="en-US" sz="2600" dirty="0"/>
              <a:t> </a:t>
            </a:r>
            <a:r>
              <a:rPr lang="en-US" sz="2600" dirty="0" err="1"/>
              <a:t>कम</a:t>
            </a:r>
            <a:r>
              <a:rPr lang="en-US" sz="2600" dirty="0"/>
              <a:t> </a:t>
            </a:r>
            <a:r>
              <a:rPr lang="en-US" sz="2600" dirty="0" err="1"/>
              <a:t>दिखाई</a:t>
            </a:r>
            <a:r>
              <a:rPr lang="en-US" sz="2600" dirty="0"/>
              <a:t> </a:t>
            </a:r>
            <a:r>
              <a:rPr lang="en-US" sz="2600" dirty="0" err="1"/>
              <a:t>देते</a:t>
            </a:r>
            <a:r>
              <a:rPr lang="en-US" sz="2600" dirty="0"/>
              <a:t> </a:t>
            </a:r>
            <a:r>
              <a:rPr lang="en-US" sz="2600" dirty="0" err="1"/>
              <a:t>हैं</a:t>
            </a:r>
            <a:r>
              <a:rPr lang="en-US" sz="2600" dirty="0"/>
              <a:t>। </a:t>
            </a:r>
            <a:r>
              <a:rPr lang="en-US" sz="2600" dirty="0" err="1"/>
              <a:t>इस</a:t>
            </a:r>
            <a:r>
              <a:rPr lang="en-US" sz="2600" dirty="0"/>
              <a:t> </a:t>
            </a:r>
            <a:r>
              <a:rPr lang="en-US" sz="2600" dirty="0" err="1"/>
              <a:t>समय</a:t>
            </a:r>
            <a:r>
              <a:rPr lang="en-US" sz="2600" dirty="0"/>
              <a:t> </a:t>
            </a:r>
            <a:r>
              <a:rPr lang="en-US" sz="2600" dirty="0" err="1"/>
              <a:t>पृथ्वी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जलवायु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परिवर्तन</a:t>
            </a:r>
            <a:r>
              <a:rPr lang="en-US" sz="2600" dirty="0"/>
              <a:t> </a:t>
            </a:r>
            <a:r>
              <a:rPr lang="en-US" sz="2600" dirty="0" err="1"/>
              <a:t>हो</a:t>
            </a:r>
            <a:r>
              <a:rPr lang="en-US" sz="2600" dirty="0"/>
              <a:t> </a:t>
            </a:r>
            <a:r>
              <a:rPr lang="en-US" sz="2600" dirty="0" err="1"/>
              <a:t>रहा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 </a:t>
            </a:r>
            <a:r>
              <a:rPr lang="en-US" sz="2600" dirty="0" err="1"/>
              <a:t>और</a:t>
            </a:r>
            <a:r>
              <a:rPr lang="en-US" sz="2600" dirty="0"/>
              <a:t> </a:t>
            </a:r>
            <a:r>
              <a:rPr lang="en-US" sz="2600" dirty="0" err="1"/>
              <a:t>सभी</a:t>
            </a:r>
            <a:r>
              <a:rPr lang="en-US" sz="2600" dirty="0"/>
              <a:t> </a:t>
            </a:r>
            <a:r>
              <a:rPr lang="en-US" sz="2600" dirty="0" err="1"/>
              <a:t>जीवित</a:t>
            </a:r>
            <a:r>
              <a:rPr lang="en-US" sz="2600" dirty="0"/>
              <a:t> </a:t>
            </a:r>
            <a:r>
              <a:rPr lang="en-US" sz="2600" dirty="0" err="1"/>
              <a:t>प्राणियों</a:t>
            </a:r>
            <a:r>
              <a:rPr lang="en-US" sz="2600" dirty="0"/>
              <a:t> </a:t>
            </a:r>
            <a:r>
              <a:rPr lang="en-US" sz="2600" dirty="0" err="1"/>
              <a:t>ने</a:t>
            </a:r>
            <a:r>
              <a:rPr lang="en-US" sz="2600" dirty="0"/>
              <a:t> </a:t>
            </a:r>
            <a:r>
              <a:rPr lang="en-US" sz="2600" dirty="0" err="1"/>
              <a:t>इस</a:t>
            </a:r>
            <a:r>
              <a:rPr lang="en-US" sz="2600" dirty="0"/>
              <a:t> </a:t>
            </a:r>
            <a:r>
              <a:rPr lang="en-US" sz="2600" dirty="0" err="1"/>
              <a:t>बदलाव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साथ</a:t>
            </a:r>
            <a:r>
              <a:rPr lang="en-US" sz="2600" dirty="0"/>
              <a:t> </a:t>
            </a:r>
            <a:r>
              <a:rPr lang="en-US" sz="2600" dirty="0" err="1"/>
              <a:t>सामंजस्य</a:t>
            </a:r>
            <a:r>
              <a:rPr lang="en-US" sz="2600" dirty="0"/>
              <a:t> </a:t>
            </a:r>
            <a:r>
              <a:rPr lang="en-US" sz="2600" dirty="0" err="1"/>
              <a:t>भी</a:t>
            </a:r>
            <a:r>
              <a:rPr lang="en-US" sz="2600" dirty="0"/>
              <a:t> </a:t>
            </a:r>
            <a:r>
              <a:rPr lang="en-US" sz="2600" dirty="0" err="1"/>
              <a:t>बैठा</a:t>
            </a:r>
            <a:r>
              <a:rPr lang="en-US" sz="2600" dirty="0"/>
              <a:t> </a:t>
            </a:r>
            <a:r>
              <a:rPr lang="en-US" sz="2600" dirty="0" err="1"/>
              <a:t>लिया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 </a:t>
            </a:r>
            <a:r>
              <a:rPr lang="en-US" sz="2600" dirty="0" err="1"/>
              <a:t>परंतु</a:t>
            </a:r>
            <a:r>
              <a:rPr lang="en-US" sz="2600" dirty="0"/>
              <a:t> </a:t>
            </a:r>
            <a:r>
              <a:rPr lang="en-US" sz="2600" dirty="0" err="1"/>
              <a:t>पिछले</a:t>
            </a:r>
            <a:r>
              <a:rPr lang="en-US" sz="2600" dirty="0"/>
              <a:t> 150-200 </a:t>
            </a:r>
            <a:r>
              <a:rPr lang="en-US" sz="2600" dirty="0" err="1"/>
              <a:t>वर्षों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ये</a:t>
            </a:r>
            <a:r>
              <a:rPr lang="en-US" sz="2600" dirty="0"/>
              <a:t> </a:t>
            </a:r>
            <a:r>
              <a:rPr lang="en-US" sz="2600" dirty="0" err="1"/>
              <a:t>जलवायु</a:t>
            </a:r>
            <a:r>
              <a:rPr lang="en-US" sz="2600" dirty="0"/>
              <a:t> </a:t>
            </a:r>
            <a:r>
              <a:rPr lang="en-US" sz="2600" dirty="0" err="1"/>
              <a:t>परिवर्तन</a:t>
            </a:r>
            <a:r>
              <a:rPr lang="en-US" sz="2600" dirty="0"/>
              <a:t> </a:t>
            </a:r>
            <a:r>
              <a:rPr lang="en-US" sz="2600" dirty="0" err="1"/>
              <a:t>इतनी</a:t>
            </a:r>
            <a:r>
              <a:rPr lang="en-US" sz="2600" dirty="0"/>
              <a:t> </a:t>
            </a:r>
            <a:r>
              <a:rPr lang="en-US" sz="2600" dirty="0" err="1"/>
              <a:t>तेजी</a:t>
            </a:r>
            <a:r>
              <a:rPr lang="en-US" sz="2600" dirty="0"/>
              <a:t> </a:t>
            </a:r>
            <a:r>
              <a:rPr lang="en-US" sz="2600" dirty="0" err="1"/>
              <a:t>से</a:t>
            </a:r>
            <a:r>
              <a:rPr lang="en-US" sz="2600" dirty="0"/>
              <a:t> </a:t>
            </a:r>
            <a:r>
              <a:rPr lang="en-US" sz="2600" dirty="0" err="1"/>
              <a:t>हुआ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 </a:t>
            </a:r>
            <a:r>
              <a:rPr lang="en-US" sz="2600" dirty="0" err="1"/>
              <a:t>कि</a:t>
            </a:r>
            <a:r>
              <a:rPr lang="en-US" sz="2600" dirty="0"/>
              <a:t> </a:t>
            </a:r>
            <a:r>
              <a:rPr lang="en-US" sz="2600" dirty="0" err="1"/>
              <a:t>प्राणी</a:t>
            </a:r>
            <a:r>
              <a:rPr lang="en-US" sz="2600" dirty="0"/>
              <a:t> व </a:t>
            </a:r>
            <a:r>
              <a:rPr lang="en-US" sz="2600" dirty="0" err="1"/>
              <a:t>वनस्पति</a:t>
            </a:r>
            <a:r>
              <a:rPr lang="en-US" sz="2600" dirty="0"/>
              <a:t> </a:t>
            </a:r>
            <a:r>
              <a:rPr lang="en-US" sz="2600" dirty="0" err="1"/>
              <a:t>जगत</a:t>
            </a:r>
            <a:r>
              <a:rPr lang="en-US" sz="2600" dirty="0"/>
              <a:t> </a:t>
            </a:r>
            <a:r>
              <a:rPr lang="en-US" sz="2600" dirty="0" err="1"/>
              <a:t>को</a:t>
            </a:r>
            <a:r>
              <a:rPr lang="en-US" sz="2600" dirty="0"/>
              <a:t> </a:t>
            </a:r>
            <a:r>
              <a:rPr lang="en-US" sz="2600" dirty="0" err="1"/>
              <a:t>इस</a:t>
            </a:r>
            <a:r>
              <a:rPr lang="en-US" sz="2600" dirty="0"/>
              <a:t> </a:t>
            </a:r>
            <a:r>
              <a:rPr lang="en-US" sz="2600" dirty="0" err="1"/>
              <a:t>बदलाव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साथ</a:t>
            </a:r>
            <a:r>
              <a:rPr lang="en-US" sz="2600" dirty="0"/>
              <a:t> </a:t>
            </a:r>
            <a:r>
              <a:rPr lang="en-US" sz="2600" dirty="0" err="1"/>
              <a:t>सामंजस्य</a:t>
            </a:r>
            <a:r>
              <a:rPr lang="en-US" sz="2600" dirty="0"/>
              <a:t> </a:t>
            </a:r>
            <a:r>
              <a:rPr lang="en-US" sz="2600" dirty="0" err="1"/>
              <a:t>बैठा</a:t>
            </a:r>
            <a:r>
              <a:rPr lang="en-US" sz="2600" dirty="0"/>
              <a:t> </a:t>
            </a:r>
            <a:r>
              <a:rPr lang="en-US" sz="2600" dirty="0" err="1"/>
              <a:t>पाने</a:t>
            </a:r>
            <a:r>
              <a:rPr lang="en-US" sz="2600" dirty="0"/>
              <a:t> </a:t>
            </a:r>
            <a:r>
              <a:rPr lang="en-US" sz="2600" dirty="0" err="1"/>
              <a:t>में</a:t>
            </a:r>
            <a:r>
              <a:rPr lang="en-US" sz="2600" dirty="0"/>
              <a:t> </a:t>
            </a:r>
            <a:r>
              <a:rPr lang="en-US" sz="2600" dirty="0" err="1"/>
              <a:t>मुश्किल</a:t>
            </a:r>
            <a:r>
              <a:rPr lang="en-US" sz="2600" dirty="0"/>
              <a:t> </a:t>
            </a:r>
            <a:r>
              <a:rPr lang="en-US" sz="2600" dirty="0" err="1"/>
              <a:t>हो</a:t>
            </a:r>
            <a:r>
              <a:rPr lang="en-US" sz="2600" dirty="0"/>
              <a:t> </a:t>
            </a:r>
            <a:r>
              <a:rPr lang="en-US" sz="2600" dirty="0" err="1"/>
              <a:t>रहा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। </a:t>
            </a:r>
            <a:r>
              <a:rPr lang="en-US" sz="2600" dirty="0" err="1"/>
              <a:t>इस</a:t>
            </a:r>
            <a:r>
              <a:rPr lang="en-US" sz="2600" dirty="0"/>
              <a:t> </a:t>
            </a:r>
            <a:r>
              <a:rPr lang="en-US" sz="2600" dirty="0" err="1"/>
              <a:t>परिवर्तन</a:t>
            </a:r>
            <a:r>
              <a:rPr lang="en-US" sz="2600" dirty="0"/>
              <a:t> </a:t>
            </a:r>
            <a:r>
              <a:rPr lang="en-US" sz="2600" dirty="0" err="1"/>
              <a:t>के</a:t>
            </a:r>
            <a:r>
              <a:rPr lang="en-US" sz="2600" dirty="0"/>
              <a:t> </a:t>
            </a:r>
            <a:r>
              <a:rPr lang="en-US" sz="2600" dirty="0" err="1"/>
              <a:t>लिये</a:t>
            </a:r>
            <a:r>
              <a:rPr lang="en-US" sz="2600" dirty="0"/>
              <a:t> </a:t>
            </a:r>
            <a:r>
              <a:rPr lang="en-US" sz="2600" dirty="0" err="1"/>
              <a:t>एक</a:t>
            </a:r>
            <a:r>
              <a:rPr lang="en-US" sz="2600" dirty="0"/>
              <a:t> </a:t>
            </a:r>
            <a:r>
              <a:rPr lang="en-US" sz="2600" dirty="0" err="1"/>
              <a:t>प्रकार</a:t>
            </a:r>
            <a:r>
              <a:rPr lang="en-US" sz="2600" dirty="0"/>
              <a:t> </a:t>
            </a:r>
            <a:r>
              <a:rPr lang="en-US" sz="2600" dirty="0" err="1"/>
              <a:t>से</a:t>
            </a:r>
            <a:r>
              <a:rPr lang="en-US" sz="2600" dirty="0"/>
              <a:t> </a:t>
            </a:r>
            <a:r>
              <a:rPr lang="en-US" sz="2600" dirty="0" err="1"/>
              <a:t>मानवीय</a:t>
            </a:r>
            <a:r>
              <a:rPr lang="en-US" sz="2600" dirty="0"/>
              <a:t> </a:t>
            </a:r>
            <a:r>
              <a:rPr lang="en-US" sz="2600" dirty="0" err="1"/>
              <a:t>क्रिया-कलाप</a:t>
            </a:r>
            <a:r>
              <a:rPr lang="en-US" sz="2600" dirty="0"/>
              <a:t> </a:t>
            </a:r>
            <a:r>
              <a:rPr lang="en-US" sz="2600" dirty="0" err="1"/>
              <a:t>ही</a:t>
            </a:r>
            <a:r>
              <a:rPr lang="en-US" sz="2600" dirty="0"/>
              <a:t> </a:t>
            </a:r>
            <a:r>
              <a:rPr lang="en-US" sz="2600" dirty="0" err="1"/>
              <a:t>जिम्मेदार</a:t>
            </a:r>
            <a:r>
              <a:rPr lang="en-US" sz="2600" dirty="0"/>
              <a:t> </a:t>
            </a:r>
            <a:r>
              <a:rPr lang="en-US" sz="2600" dirty="0" err="1"/>
              <a:t>है</a:t>
            </a:r>
            <a:r>
              <a:rPr lang="en-US" sz="2600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1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62" y="1690688"/>
            <a:ext cx="8937937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46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जलवायु</a:t>
            </a:r>
            <a:r>
              <a:rPr lang="en-US" sz="3200" b="1" dirty="0"/>
              <a:t> </a:t>
            </a:r>
            <a:r>
              <a:rPr lang="en-US" sz="3200" b="1" dirty="0" err="1"/>
              <a:t>परिवर्तन</a:t>
            </a:r>
            <a:r>
              <a:rPr lang="en-US" sz="3200" b="1" dirty="0"/>
              <a:t> </a:t>
            </a:r>
            <a:r>
              <a:rPr lang="en-US" sz="3200" b="1" dirty="0" err="1"/>
              <a:t>का</a:t>
            </a:r>
            <a:r>
              <a:rPr lang="en-US" sz="3200" b="1" dirty="0"/>
              <a:t> </a:t>
            </a:r>
            <a:r>
              <a:rPr lang="en-US" sz="3200" b="1" dirty="0" err="1"/>
              <a:t>प्रभाव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(क) </a:t>
            </a:r>
            <a:r>
              <a:rPr lang="en-US" b="1" dirty="0" err="1"/>
              <a:t>खेती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बढ़ती</a:t>
            </a:r>
            <a:r>
              <a:rPr lang="en-US" sz="2400" dirty="0"/>
              <a:t> </a:t>
            </a:r>
            <a:r>
              <a:rPr lang="en-US" sz="2400" dirty="0" err="1"/>
              <a:t>जनसंख्या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कारण</a:t>
            </a:r>
            <a:r>
              <a:rPr lang="en-US" sz="2400" dirty="0"/>
              <a:t> </a:t>
            </a:r>
            <a:r>
              <a:rPr lang="en-US" sz="2400" dirty="0" err="1"/>
              <a:t>भोजन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मांग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वृद्धि</a:t>
            </a:r>
            <a:r>
              <a:rPr lang="en-US" sz="2400" dirty="0"/>
              <a:t> </a:t>
            </a:r>
            <a:r>
              <a:rPr lang="en-US" sz="2400" dirty="0" err="1"/>
              <a:t>हुई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इससे</a:t>
            </a:r>
            <a:r>
              <a:rPr lang="en-US" sz="2400" dirty="0"/>
              <a:t> </a:t>
            </a:r>
            <a:r>
              <a:rPr lang="en-US" sz="2400" dirty="0" err="1"/>
              <a:t>प्राकृतिक</a:t>
            </a:r>
            <a:r>
              <a:rPr lang="en-US" sz="2400" dirty="0"/>
              <a:t> </a:t>
            </a:r>
            <a:r>
              <a:rPr lang="en-US" sz="2400" dirty="0" err="1"/>
              <a:t>संसाधनों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दबाव</a:t>
            </a:r>
            <a:r>
              <a:rPr lang="en-US" sz="2400" dirty="0"/>
              <a:t> </a:t>
            </a:r>
            <a:r>
              <a:rPr lang="en-US" sz="2400" dirty="0" err="1"/>
              <a:t>बनता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सीधा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खेती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पडेग़ा</a:t>
            </a:r>
            <a:r>
              <a:rPr lang="en-US" sz="2400" dirty="0"/>
              <a:t> </a:t>
            </a:r>
            <a:r>
              <a:rPr lang="en-US" sz="2400" dirty="0" err="1"/>
              <a:t>क्योंकि</a:t>
            </a:r>
            <a:r>
              <a:rPr lang="en-US" sz="2400" dirty="0"/>
              <a:t> </a:t>
            </a:r>
            <a:r>
              <a:rPr lang="en-US" sz="2400" dirty="0" err="1"/>
              <a:t>तापमान</a:t>
            </a:r>
            <a:r>
              <a:rPr lang="en-US" sz="2400" dirty="0"/>
              <a:t>, </a:t>
            </a:r>
            <a:r>
              <a:rPr lang="en-US" sz="2400" dirty="0" err="1"/>
              <a:t>वर्षा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बदलाव</a:t>
            </a:r>
            <a:r>
              <a:rPr lang="en-US" sz="2400" dirty="0"/>
              <a:t> </a:t>
            </a:r>
            <a:r>
              <a:rPr lang="en-US" sz="2400" dirty="0" err="1"/>
              <a:t>आने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मिट्टी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क्षमता</a:t>
            </a:r>
            <a:r>
              <a:rPr lang="en-US" sz="2400" dirty="0"/>
              <a:t>, </a:t>
            </a:r>
            <a:r>
              <a:rPr lang="en-US" sz="2400" dirty="0" err="1"/>
              <a:t>कीटाणु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फैलने</a:t>
            </a:r>
            <a:r>
              <a:rPr lang="en-US" sz="2400" dirty="0"/>
              <a:t> </a:t>
            </a:r>
            <a:r>
              <a:rPr lang="en-US" sz="2400" dirty="0" err="1"/>
              <a:t>वाली</a:t>
            </a:r>
            <a:r>
              <a:rPr lang="en-US" sz="2400" dirty="0"/>
              <a:t> </a:t>
            </a:r>
            <a:r>
              <a:rPr lang="en-US" sz="2400" dirty="0" err="1"/>
              <a:t>बीमारियां</a:t>
            </a:r>
            <a:r>
              <a:rPr lang="en-US" sz="2400" dirty="0"/>
              <a:t> </a:t>
            </a:r>
            <a:r>
              <a:rPr lang="en-US" sz="2400" dirty="0" err="1"/>
              <a:t>अपने</a:t>
            </a:r>
            <a:r>
              <a:rPr lang="en-US" sz="2400" dirty="0"/>
              <a:t> </a:t>
            </a:r>
            <a:r>
              <a:rPr lang="en-US" sz="2400" dirty="0" err="1"/>
              <a:t>सामान्य</a:t>
            </a:r>
            <a:r>
              <a:rPr lang="en-US" sz="2400" dirty="0"/>
              <a:t> </a:t>
            </a:r>
            <a:r>
              <a:rPr lang="en-US" sz="2400" dirty="0" err="1"/>
              <a:t>तरीके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अलग</a:t>
            </a:r>
            <a:r>
              <a:rPr lang="en-US" sz="2400" dirty="0"/>
              <a:t> </a:t>
            </a:r>
            <a:r>
              <a:rPr lang="en-US" sz="2400" dirty="0" err="1"/>
              <a:t>प्रसारित</a:t>
            </a:r>
            <a:r>
              <a:rPr lang="en-US" sz="2400" dirty="0"/>
              <a:t> </a:t>
            </a:r>
            <a:r>
              <a:rPr lang="en-US" sz="2400" dirty="0" err="1"/>
              <a:t>होंगी</a:t>
            </a:r>
            <a:r>
              <a:rPr lang="en-US" sz="2400" dirty="0"/>
              <a:t>। </a:t>
            </a:r>
            <a:r>
              <a:rPr lang="en-US" sz="2400" dirty="0" err="1"/>
              <a:t>यह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कहा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भारत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दलहन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उत्पादन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रहा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अति</a:t>
            </a:r>
            <a:r>
              <a:rPr lang="en-US" sz="2400" dirty="0"/>
              <a:t>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तापमान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वृद्धि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परिमाणस्वरूप</a:t>
            </a:r>
            <a:r>
              <a:rPr lang="en-US" sz="2400" dirty="0"/>
              <a:t> </a:t>
            </a:r>
            <a:r>
              <a:rPr lang="en-US" sz="2400" dirty="0" err="1"/>
              <a:t>आने</a:t>
            </a:r>
            <a:r>
              <a:rPr lang="en-US" sz="2400" dirty="0"/>
              <a:t> </a:t>
            </a:r>
            <a:r>
              <a:rPr lang="en-US" sz="2400" dirty="0" err="1"/>
              <a:t>वाले</a:t>
            </a:r>
            <a:r>
              <a:rPr lang="en-US" sz="2400" dirty="0"/>
              <a:t> </a:t>
            </a:r>
            <a:r>
              <a:rPr lang="en-US" sz="2400" dirty="0" err="1"/>
              <a:t>बाढ़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खेती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नुकसान</a:t>
            </a:r>
            <a:r>
              <a:rPr lang="en-US" sz="2400" dirty="0"/>
              <a:t> </a:t>
            </a:r>
            <a:r>
              <a:rPr lang="en-US" sz="2400" dirty="0" err="1"/>
              <a:t>बढ़ेगा</a:t>
            </a:r>
            <a:r>
              <a:rPr lang="en-US" sz="2400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23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(ख) </a:t>
            </a:r>
            <a:r>
              <a:rPr lang="en-US" b="1" dirty="0" err="1"/>
              <a:t>मौसम</a:t>
            </a:r>
            <a:r>
              <a:rPr lang="en-US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गर्म</a:t>
            </a:r>
            <a:r>
              <a:rPr lang="en-US" dirty="0"/>
              <a:t> </a:t>
            </a:r>
            <a:r>
              <a:rPr lang="en-US" dirty="0" err="1"/>
              <a:t>मौसम</a:t>
            </a:r>
            <a:r>
              <a:rPr lang="en-US" dirty="0"/>
              <a:t> </a:t>
            </a:r>
            <a:r>
              <a:rPr lang="en-US" dirty="0" err="1"/>
              <a:t>होने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वर्षा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चक्र</a:t>
            </a:r>
            <a:r>
              <a:rPr lang="en-US" dirty="0"/>
              <a:t> </a:t>
            </a:r>
            <a:r>
              <a:rPr lang="en-US" dirty="0" err="1"/>
              <a:t>प्रभावित</a:t>
            </a:r>
            <a:r>
              <a:rPr lang="en-US" dirty="0"/>
              <a:t> </a:t>
            </a:r>
            <a:r>
              <a:rPr lang="en-US" dirty="0" err="1"/>
              <a:t>होता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, </a:t>
            </a:r>
            <a:r>
              <a:rPr lang="en-US" dirty="0" err="1"/>
              <a:t>इससे</a:t>
            </a:r>
            <a:r>
              <a:rPr lang="en-US" dirty="0"/>
              <a:t> </a:t>
            </a:r>
            <a:r>
              <a:rPr lang="en-US" dirty="0" err="1"/>
              <a:t>बाढ़</a:t>
            </a:r>
            <a:r>
              <a:rPr lang="en-US" dirty="0"/>
              <a:t> </a:t>
            </a:r>
            <a:r>
              <a:rPr lang="en-US" dirty="0" err="1"/>
              <a:t>या</a:t>
            </a:r>
            <a:r>
              <a:rPr lang="en-US" dirty="0"/>
              <a:t> </a:t>
            </a:r>
            <a:r>
              <a:rPr lang="en-US" dirty="0" err="1"/>
              <a:t>सूखे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खतरा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सकता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, </a:t>
            </a:r>
            <a:r>
              <a:rPr lang="en-US" dirty="0" err="1"/>
              <a:t>ध्रुवीय</a:t>
            </a:r>
            <a:r>
              <a:rPr lang="en-US" dirty="0"/>
              <a:t> </a:t>
            </a:r>
            <a:r>
              <a:rPr lang="en-US" dirty="0" err="1"/>
              <a:t>ग्लेशियरों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पिघलने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समुद्र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स्तर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वृद्धि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आशंका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सकती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पिछले</a:t>
            </a:r>
            <a:r>
              <a:rPr lang="en-US" dirty="0"/>
              <a:t> </a:t>
            </a:r>
            <a:r>
              <a:rPr lang="en-US" dirty="0" err="1"/>
              <a:t>वर्ष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तूफानों</a:t>
            </a:r>
            <a:r>
              <a:rPr lang="en-US" dirty="0"/>
              <a:t> व </a:t>
            </a:r>
            <a:r>
              <a:rPr lang="en-US" dirty="0" err="1"/>
              <a:t>बवंडरों</a:t>
            </a:r>
            <a:r>
              <a:rPr lang="en-US" dirty="0"/>
              <a:t> </a:t>
            </a:r>
            <a:r>
              <a:rPr lang="en-US" dirty="0" err="1"/>
              <a:t>ने</a:t>
            </a:r>
            <a:r>
              <a:rPr lang="en-US" dirty="0"/>
              <a:t> </a:t>
            </a:r>
            <a:r>
              <a:rPr lang="en-US" dirty="0" err="1"/>
              <a:t>अप्रत्यक्ष</a:t>
            </a:r>
            <a:r>
              <a:rPr lang="en-US" dirty="0"/>
              <a:t> </a:t>
            </a:r>
            <a:r>
              <a:rPr lang="en-US" dirty="0" err="1"/>
              <a:t>रूप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इसके</a:t>
            </a:r>
            <a:r>
              <a:rPr lang="en-US" dirty="0"/>
              <a:t> </a:t>
            </a:r>
            <a:r>
              <a:rPr lang="en-US" dirty="0" err="1"/>
              <a:t>संकेत</a:t>
            </a:r>
            <a:r>
              <a:rPr lang="en-US" dirty="0"/>
              <a:t> </a:t>
            </a:r>
            <a:r>
              <a:rPr lang="en-US" dirty="0" err="1"/>
              <a:t>दे</a:t>
            </a:r>
            <a:r>
              <a:rPr lang="en-US" dirty="0"/>
              <a:t> </a:t>
            </a:r>
            <a:r>
              <a:rPr lang="en-US" dirty="0" err="1"/>
              <a:t>दिये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0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(ग) </a:t>
            </a:r>
            <a:r>
              <a:rPr lang="en-US" sz="2400" b="1" dirty="0" err="1"/>
              <a:t>समुद्र</a:t>
            </a:r>
            <a:r>
              <a:rPr lang="en-US" sz="2400" b="1" dirty="0"/>
              <a:t> </a:t>
            </a:r>
            <a:r>
              <a:rPr lang="en-US" sz="2400" b="1" dirty="0" err="1"/>
              <a:t>के</a:t>
            </a:r>
            <a:r>
              <a:rPr lang="en-US" sz="2400" b="1" dirty="0"/>
              <a:t> </a:t>
            </a:r>
            <a:r>
              <a:rPr lang="en-US" sz="2400" b="1" dirty="0" err="1"/>
              <a:t>जल-स्तर</a:t>
            </a:r>
            <a:r>
              <a:rPr lang="en-US" sz="2400" b="1" dirty="0"/>
              <a:t> </a:t>
            </a:r>
            <a:r>
              <a:rPr lang="en-US" sz="2400" b="1" dirty="0" err="1"/>
              <a:t>में</a:t>
            </a:r>
            <a:r>
              <a:rPr lang="en-US" sz="2400" b="1" dirty="0"/>
              <a:t> </a:t>
            </a:r>
            <a:r>
              <a:rPr lang="en-US" sz="2400" b="1" dirty="0" err="1"/>
              <a:t>वृद्धि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एक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प्रमुख</a:t>
            </a:r>
            <a:r>
              <a:rPr lang="en-US" sz="2400" dirty="0"/>
              <a:t> </a:t>
            </a:r>
            <a:r>
              <a:rPr lang="en-US" sz="2400" dirty="0" err="1"/>
              <a:t>कारक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समुद्र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जल-स्तर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वृद्धि</a:t>
            </a:r>
            <a:r>
              <a:rPr lang="en-US" sz="2400" dirty="0"/>
              <a:t>। </a:t>
            </a:r>
            <a:r>
              <a:rPr lang="en-US" sz="2400" dirty="0" err="1"/>
              <a:t>समुद्र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गर्म</a:t>
            </a:r>
            <a:r>
              <a:rPr lang="en-US" sz="2400" dirty="0"/>
              <a:t> </a:t>
            </a:r>
            <a:r>
              <a:rPr lang="en-US" sz="2400" dirty="0" err="1"/>
              <a:t>होने</a:t>
            </a:r>
            <a:r>
              <a:rPr lang="en-US" sz="2400" dirty="0"/>
              <a:t>, </a:t>
            </a:r>
            <a:r>
              <a:rPr lang="en-US" sz="2400" dirty="0" err="1"/>
              <a:t>ग्लेशियरों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पिघलने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यह</a:t>
            </a:r>
            <a:r>
              <a:rPr lang="en-US" sz="2400" dirty="0"/>
              <a:t> </a:t>
            </a:r>
            <a:r>
              <a:rPr lang="en-US" sz="2400" dirty="0" err="1"/>
              <a:t>अनुमान</a:t>
            </a:r>
            <a:r>
              <a:rPr lang="en-US" sz="2400" dirty="0"/>
              <a:t> </a:t>
            </a:r>
            <a:r>
              <a:rPr lang="en-US" sz="2400" dirty="0" err="1"/>
              <a:t>लगाया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आने</a:t>
            </a:r>
            <a:r>
              <a:rPr lang="en-US" sz="2400" dirty="0"/>
              <a:t> </a:t>
            </a:r>
            <a:r>
              <a:rPr lang="en-US" sz="2400" dirty="0" err="1"/>
              <a:t>वाली</a:t>
            </a:r>
            <a:r>
              <a:rPr lang="en-US" sz="2400" dirty="0"/>
              <a:t> </a:t>
            </a:r>
            <a:r>
              <a:rPr lang="en-US" sz="2400" dirty="0" err="1"/>
              <a:t>आधी</a:t>
            </a:r>
            <a:r>
              <a:rPr lang="en-US" sz="2400" dirty="0"/>
              <a:t> </a:t>
            </a:r>
            <a:r>
              <a:rPr lang="en-US" sz="2400" dirty="0" err="1"/>
              <a:t>सदी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भीतर</a:t>
            </a:r>
            <a:r>
              <a:rPr lang="en-US" sz="2400" dirty="0"/>
              <a:t> </a:t>
            </a:r>
            <a:r>
              <a:rPr lang="en-US" sz="2400" dirty="0" err="1"/>
              <a:t>समुद्र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जल-स्तर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लगभग</a:t>
            </a:r>
            <a:r>
              <a:rPr lang="en-US" sz="2400" dirty="0"/>
              <a:t> </a:t>
            </a:r>
            <a:r>
              <a:rPr lang="en-US" sz="2400" dirty="0" err="1"/>
              <a:t>आधे</a:t>
            </a:r>
            <a:r>
              <a:rPr lang="en-US" sz="2400" dirty="0"/>
              <a:t> </a:t>
            </a:r>
            <a:r>
              <a:rPr lang="en-US" sz="2400" dirty="0" err="1"/>
              <a:t>मीटर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वृद्धि</a:t>
            </a:r>
            <a:r>
              <a:rPr lang="en-US" sz="2400" dirty="0"/>
              <a:t> </a:t>
            </a:r>
            <a:r>
              <a:rPr lang="en-US" sz="2400" dirty="0" err="1"/>
              <a:t>होगी</a:t>
            </a:r>
            <a:r>
              <a:rPr lang="en-US" sz="2400" dirty="0"/>
              <a:t>। </a:t>
            </a:r>
            <a:r>
              <a:rPr lang="en-US" sz="2400" dirty="0" err="1"/>
              <a:t>समुद्र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स्तर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वृद्धि</a:t>
            </a:r>
            <a:r>
              <a:rPr lang="en-US" sz="2400" dirty="0"/>
              <a:t> </a:t>
            </a:r>
            <a:r>
              <a:rPr lang="en-US" sz="2400" dirty="0" err="1"/>
              <a:t>होने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अनेकानेक</a:t>
            </a:r>
            <a:r>
              <a:rPr lang="en-US" sz="2400" dirty="0"/>
              <a:t> </a:t>
            </a:r>
            <a:r>
              <a:rPr lang="en-US" sz="2400" dirty="0" err="1"/>
              <a:t>दुष्परिणाम</a:t>
            </a:r>
            <a:r>
              <a:rPr lang="en-US" sz="2400" dirty="0"/>
              <a:t> </a:t>
            </a:r>
            <a:r>
              <a:rPr lang="en-US" sz="2400" dirty="0" err="1"/>
              <a:t>सामने</a:t>
            </a:r>
            <a:r>
              <a:rPr lang="en-US" sz="2400" dirty="0"/>
              <a:t> </a:t>
            </a:r>
            <a:r>
              <a:rPr lang="en-US" sz="2400" dirty="0" err="1"/>
              <a:t>आएंगे</a:t>
            </a:r>
            <a:r>
              <a:rPr lang="en-US" sz="2400" dirty="0"/>
              <a:t>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तटीय</a:t>
            </a:r>
            <a:r>
              <a:rPr lang="en-US" sz="2400" dirty="0"/>
              <a:t> </a:t>
            </a:r>
            <a:r>
              <a:rPr lang="en-US" sz="2400" dirty="0" err="1"/>
              <a:t>क्षेत्रों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बर्बादी</a:t>
            </a:r>
            <a:r>
              <a:rPr lang="en-US" sz="2400" dirty="0"/>
              <a:t>, </a:t>
            </a:r>
            <a:r>
              <a:rPr lang="en-US" sz="2400" dirty="0" err="1"/>
              <a:t>जमीन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पानी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जाना</a:t>
            </a:r>
            <a:r>
              <a:rPr lang="en-US" sz="2400" dirty="0"/>
              <a:t>, </a:t>
            </a:r>
            <a:r>
              <a:rPr lang="en-US" sz="2400" dirty="0" err="1"/>
              <a:t>बाढ़</a:t>
            </a:r>
            <a:r>
              <a:rPr lang="en-US" sz="2400" dirty="0"/>
              <a:t>, </a:t>
            </a:r>
            <a:r>
              <a:rPr lang="en-US" sz="2400" dirty="0" err="1"/>
              <a:t>मिट्टी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अपरदन</a:t>
            </a:r>
            <a:r>
              <a:rPr lang="en-US" sz="2400" dirty="0"/>
              <a:t>, </a:t>
            </a:r>
            <a:r>
              <a:rPr lang="en-US" sz="2400" dirty="0" err="1"/>
              <a:t>खारे</a:t>
            </a:r>
            <a:r>
              <a:rPr lang="en-US" sz="2400" dirty="0"/>
              <a:t> </a:t>
            </a:r>
            <a:r>
              <a:rPr lang="en-US" sz="2400" dirty="0" err="1"/>
              <a:t>पानी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दुष्परिणाम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। </a:t>
            </a:r>
            <a:r>
              <a:rPr lang="en-US" sz="2400" dirty="0" err="1"/>
              <a:t>इससे</a:t>
            </a:r>
            <a:r>
              <a:rPr lang="en-US" sz="2400" dirty="0"/>
              <a:t> </a:t>
            </a:r>
            <a:r>
              <a:rPr lang="en-US" sz="2400" dirty="0" err="1"/>
              <a:t>तटीय</a:t>
            </a:r>
            <a:r>
              <a:rPr lang="en-US" sz="2400" dirty="0"/>
              <a:t> </a:t>
            </a:r>
            <a:r>
              <a:rPr lang="en-US" sz="2400" dirty="0" err="1"/>
              <a:t>जीवन</a:t>
            </a:r>
            <a:r>
              <a:rPr lang="en-US" sz="2400" dirty="0"/>
              <a:t> </a:t>
            </a:r>
            <a:r>
              <a:rPr lang="en-US" sz="2400" dirty="0" err="1"/>
              <a:t>अस्त-व्यस्त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जाएगा</a:t>
            </a:r>
            <a:r>
              <a:rPr lang="en-US" sz="2400" dirty="0"/>
              <a:t>, </a:t>
            </a:r>
            <a:r>
              <a:rPr lang="en-US" sz="2400" dirty="0" err="1"/>
              <a:t>खेती</a:t>
            </a:r>
            <a:r>
              <a:rPr lang="en-US" sz="2400" dirty="0"/>
              <a:t>, </a:t>
            </a:r>
            <a:r>
              <a:rPr lang="en-US" sz="2400" dirty="0" err="1"/>
              <a:t>पेय</a:t>
            </a:r>
            <a:r>
              <a:rPr lang="en-US" sz="2400" dirty="0"/>
              <a:t> </a:t>
            </a:r>
            <a:r>
              <a:rPr lang="en-US" sz="2400" dirty="0" err="1"/>
              <a:t>जल</a:t>
            </a:r>
            <a:r>
              <a:rPr lang="en-US" sz="2400" dirty="0"/>
              <a:t>, </a:t>
            </a:r>
            <a:r>
              <a:rPr lang="en-US" sz="2400" dirty="0" err="1"/>
              <a:t>मत्स्य</a:t>
            </a:r>
            <a:r>
              <a:rPr lang="en-US" sz="2400" dirty="0"/>
              <a:t> </a:t>
            </a:r>
            <a:r>
              <a:rPr lang="en-US" sz="2400" dirty="0" err="1"/>
              <a:t>पालन</a:t>
            </a:r>
            <a:r>
              <a:rPr lang="en-US" sz="2400" dirty="0"/>
              <a:t> व </a:t>
            </a:r>
            <a:r>
              <a:rPr lang="en-US" sz="2400" dirty="0" err="1"/>
              <a:t>मानव</a:t>
            </a:r>
            <a:r>
              <a:rPr lang="en-US" sz="2400" dirty="0"/>
              <a:t> </a:t>
            </a:r>
            <a:r>
              <a:rPr lang="en-US" sz="2400" dirty="0" err="1"/>
              <a:t>बसाव</a:t>
            </a:r>
            <a:r>
              <a:rPr lang="en-US" sz="2400" dirty="0"/>
              <a:t> </a:t>
            </a:r>
            <a:r>
              <a:rPr lang="en-US" sz="2400" dirty="0" err="1"/>
              <a:t>तहस</a:t>
            </a:r>
            <a:r>
              <a:rPr lang="en-US" sz="2400" dirty="0"/>
              <a:t> </a:t>
            </a:r>
            <a:r>
              <a:rPr lang="en-US" sz="2400" dirty="0" err="1"/>
              <a:t>नहस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जाएगी</a:t>
            </a:r>
            <a:r>
              <a:rPr lang="en-US" sz="2400" dirty="0"/>
              <a:t>।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14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(घ) </a:t>
            </a:r>
            <a:r>
              <a:rPr lang="en-US" sz="2400" b="1" dirty="0" err="1"/>
              <a:t>स्वास्थ्य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वैश्विक</a:t>
            </a:r>
            <a:r>
              <a:rPr lang="en-US" sz="2400" dirty="0"/>
              <a:t> </a:t>
            </a:r>
            <a:r>
              <a:rPr lang="en-US" sz="2400" dirty="0" err="1"/>
              <a:t>ताप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मानवीय</a:t>
            </a:r>
            <a:r>
              <a:rPr lang="en-US" sz="2400" dirty="0"/>
              <a:t> </a:t>
            </a:r>
            <a:r>
              <a:rPr lang="en-US" sz="2400" dirty="0" err="1"/>
              <a:t>स्वास्थ्य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सीधा</a:t>
            </a:r>
            <a:r>
              <a:rPr lang="en-US" sz="2400" dirty="0"/>
              <a:t> </a:t>
            </a:r>
            <a:r>
              <a:rPr lang="en-US" sz="2400" dirty="0" err="1"/>
              <a:t>असर</a:t>
            </a:r>
            <a:r>
              <a:rPr lang="en-US" sz="2400" dirty="0"/>
              <a:t> </a:t>
            </a:r>
            <a:r>
              <a:rPr lang="en-US" sz="2400" dirty="0" err="1"/>
              <a:t>होगा</a:t>
            </a:r>
            <a:r>
              <a:rPr lang="en-US" sz="2400" dirty="0"/>
              <a:t>, </a:t>
            </a:r>
            <a:r>
              <a:rPr lang="en-US" sz="2400" dirty="0" err="1"/>
              <a:t>इससे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संबंधित</a:t>
            </a:r>
            <a:r>
              <a:rPr lang="en-US" sz="2400" dirty="0"/>
              <a:t> </a:t>
            </a:r>
            <a:r>
              <a:rPr lang="en-US" sz="2400" dirty="0" err="1"/>
              <a:t>बीमारियां</a:t>
            </a:r>
            <a:r>
              <a:rPr lang="en-US" sz="2400" dirty="0"/>
              <a:t>, </a:t>
            </a:r>
            <a:r>
              <a:rPr lang="en-US" sz="2400" dirty="0" err="1"/>
              <a:t>निर्जलीकरण</a:t>
            </a:r>
            <a:r>
              <a:rPr lang="en-US" sz="2400" dirty="0"/>
              <a:t>, </a:t>
            </a:r>
            <a:r>
              <a:rPr lang="en-US" sz="2400" dirty="0" err="1"/>
              <a:t>संक्रामक</a:t>
            </a:r>
            <a:r>
              <a:rPr lang="en-US" sz="2400" dirty="0"/>
              <a:t> </a:t>
            </a:r>
            <a:r>
              <a:rPr lang="en-US" sz="2400" dirty="0" err="1"/>
              <a:t>बीमारियों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प्रसार</a:t>
            </a:r>
            <a:r>
              <a:rPr lang="en-US" sz="2400" dirty="0"/>
              <a:t>, </a:t>
            </a:r>
            <a:r>
              <a:rPr lang="en-US" sz="2400" dirty="0" err="1"/>
              <a:t>कुपोषण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मानव</a:t>
            </a:r>
            <a:r>
              <a:rPr lang="en-US" sz="2400" dirty="0"/>
              <a:t> </a:t>
            </a:r>
            <a:r>
              <a:rPr lang="en-US" sz="2400" dirty="0" err="1"/>
              <a:t>स्वास्थ्य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बुरा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होगा</a:t>
            </a:r>
            <a:r>
              <a:rPr lang="en-US" sz="2400" dirty="0"/>
              <a:t>।</a:t>
            </a:r>
          </a:p>
          <a:p>
            <a:pPr marL="0" indent="0">
              <a:buNone/>
            </a:pPr>
            <a:r>
              <a:rPr lang="en-US" sz="2400" b="1" dirty="0"/>
              <a:t>(ङ) </a:t>
            </a:r>
            <a:r>
              <a:rPr lang="en-US" sz="2400" b="1" dirty="0" err="1"/>
              <a:t>जंगल</a:t>
            </a:r>
            <a:r>
              <a:rPr lang="en-US" sz="2400" b="1" dirty="0"/>
              <a:t> </a:t>
            </a:r>
            <a:r>
              <a:rPr lang="en-US" sz="2400" b="1" dirty="0" err="1"/>
              <a:t>और</a:t>
            </a:r>
            <a:r>
              <a:rPr lang="en-US" sz="2400" b="1" dirty="0"/>
              <a:t> </a:t>
            </a:r>
            <a:r>
              <a:rPr lang="en-US" sz="2400" b="1" dirty="0" err="1"/>
              <a:t>वन्य</a:t>
            </a:r>
            <a:r>
              <a:rPr lang="en-US" sz="2400" b="1" dirty="0"/>
              <a:t> </a:t>
            </a:r>
            <a:r>
              <a:rPr lang="en-US" sz="2400" b="1" dirty="0" err="1"/>
              <a:t>जीवन</a:t>
            </a:r>
            <a:r>
              <a:rPr lang="en-US" sz="2400" b="1" dirty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प्राणी</a:t>
            </a:r>
            <a:r>
              <a:rPr lang="en-US" sz="2400" dirty="0"/>
              <a:t> व </a:t>
            </a:r>
            <a:r>
              <a:rPr lang="en-US" sz="2400" dirty="0" err="1"/>
              <a:t>पशु</a:t>
            </a:r>
            <a:r>
              <a:rPr lang="en-US" sz="2400" dirty="0"/>
              <a:t>, </a:t>
            </a:r>
            <a:r>
              <a:rPr lang="en-US" sz="2400" dirty="0" err="1"/>
              <a:t>ये</a:t>
            </a:r>
            <a:r>
              <a:rPr lang="en-US" sz="2400" dirty="0"/>
              <a:t> </a:t>
            </a:r>
            <a:r>
              <a:rPr lang="en-US" sz="2400" dirty="0" err="1"/>
              <a:t>प्राकृतिक</a:t>
            </a:r>
            <a:r>
              <a:rPr lang="en-US" sz="2400" dirty="0"/>
              <a:t>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रहने</a:t>
            </a:r>
            <a:r>
              <a:rPr lang="en-US" sz="2400" dirty="0"/>
              <a:t> </a:t>
            </a:r>
            <a:r>
              <a:rPr lang="en-US" sz="2400" dirty="0" err="1"/>
              <a:t>वाले</a:t>
            </a:r>
            <a:r>
              <a:rPr lang="en-US" sz="2400" dirty="0"/>
              <a:t> </a:t>
            </a:r>
            <a:r>
              <a:rPr lang="en-US" sz="2400" dirty="0" err="1"/>
              <a:t>हैं</a:t>
            </a:r>
            <a:r>
              <a:rPr lang="en-US" sz="2400" dirty="0"/>
              <a:t> व </a:t>
            </a:r>
            <a:r>
              <a:rPr lang="en-US" sz="2400" dirty="0" err="1"/>
              <a:t>ये</a:t>
            </a:r>
            <a:r>
              <a:rPr lang="en-US" sz="2400" dirty="0"/>
              <a:t>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प्रति</a:t>
            </a:r>
            <a:r>
              <a:rPr lang="en-US" sz="2400" dirty="0"/>
              <a:t> </a:t>
            </a:r>
            <a:r>
              <a:rPr lang="en-US" sz="2400" dirty="0" err="1"/>
              <a:t>काफी</a:t>
            </a:r>
            <a:r>
              <a:rPr lang="en-US" sz="2400" dirty="0"/>
              <a:t> </a:t>
            </a:r>
            <a:r>
              <a:rPr lang="en-US" sz="2400" dirty="0" err="1"/>
              <a:t>संवेदनशील</a:t>
            </a:r>
            <a:r>
              <a:rPr lang="en-US" sz="2400" dirty="0"/>
              <a:t> </a:t>
            </a:r>
            <a:r>
              <a:rPr lang="en-US" sz="2400" dirty="0" err="1"/>
              <a:t>होते</a:t>
            </a:r>
            <a:r>
              <a:rPr lang="en-US" sz="2400" dirty="0"/>
              <a:t> </a:t>
            </a:r>
            <a:r>
              <a:rPr lang="en-US" sz="2400" dirty="0" err="1"/>
              <a:t>हैं</a:t>
            </a:r>
            <a:r>
              <a:rPr lang="en-US" sz="2400" dirty="0"/>
              <a:t>। </a:t>
            </a:r>
            <a:r>
              <a:rPr lang="en-US" sz="2400" dirty="0" err="1"/>
              <a:t>यदि</a:t>
            </a:r>
            <a:r>
              <a:rPr lang="en-US" sz="2400" dirty="0"/>
              <a:t>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ये</a:t>
            </a:r>
            <a:r>
              <a:rPr lang="en-US" sz="2400" dirty="0"/>
              <a:t> </a:t>
            </a:r>
            <a:r>
              <a:rPr lang="en-US" sz="2400" dirty="0" err="1"/>
              <a:t>दौर</a:t>
            </a:r>
            <a:r>
              <a:rPr lang="en-US" sz="2400" dirty="0"/>
              <a:t> </a:t>
            </a:r>
            <a:r>
              <a:rPr lang="en-US" sz="2400" dirty="0" err="1"/>
              <a:t>इसी</a:t>
            </a:r>
            <a:r>
              <a:rPr lang="en-US" sz="2400" dirty="0"/>
              <a:t> </a:t>
            </a:r>
            <a:r>
              <a:rPr lang="en-US" sz="2400" dirty="0" err="1"/>
              <a:t>प्रकार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चलता</a:t>
            </a:r>
            <a:r>
              <a:rPr lang="en-US" sz="2400" dirty="0"/>
              <a:t> </a:t>
            </a:r>
            <a:r>
              <a:rPr lang="en-US" sz="2400" dirty="0" err="1"/>
              <a:t>रहा</a:t>
            </a:r>
            <a:r>
              <a:rPr lang="en-US" sz="2400" dirty="0"/>
              <a:t>, </a:t>
            </a:r>
            <a:r>
              <a:rPr lang="en-US" sz="2400" dirty="0" err="1"/>
              <a:t>तो</a:t>
            </a:r>
            <a:r>
              <a:rPr lang="en-US" sz="2400" dirty="0"/>
              <a:t> </a:t>
            </a:r>
            <a:r>
              <a:rPr lang="en-US" sz="2400" dirty="0" err="1"/>
              <a:t>कई</a:t>
            </a:r>
            <a:r>
              <a:rPr lang="en-US" sz="2400" dirty="0"/>
              <a:t> </a:t>
            </a:r>
            <a:r>
              <a:rPr lang="en-US" sz="2400" dirty="0" err="1"/>
              <a:t>जानवर</a:t>
            </a:r>
            <a:r>
              <a:rPr lang="en-US" sz="2400" dirty="0"/>
              <a:t> व </a:t>
            </a:r>
            <a:r>
              <a:rPr lang="en-US" sz="2400" dirty="0" err="1"/>
              <a:t>पौधे</a:t>
            </a:r>
            <a:r>
              <a:rPr lang="en-US" sz="2400" dirty="0"/>
              <a:t> </a:t>
            </a:r>
            <a:r>
              <a:rPr lang="en-US" sz="2400" dirty="0" err="1"/>
              <a:t>समाप्ति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कगार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पहुंच</a:t>
            </a:r>
            <a:r>
              <a:rPr lang="en-US" sz="2400" dirty="0"/>
              <a:t> </a:t>
            </a:r>
            <a:r>
              <a:rPr lang="en-US" sz="2400" dirty="0" err="1"/>
              <a:t>जाएंगे</a:t>
            </a:r>
            <a:r>
              <a:rPr lang="en-US" sz="2400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1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ग्लोबल</a:t>
            </a:r>
            <a:r>
              <a:rPr lang="en-US" sz="3200" b="1" dirty="0"/>
              <a:t> </a:t>
            </a:r>
            <a:r>
              <a:rPr lang="en-US" sz="3200" b="1" dirty="0" err="1"/>
              <a:t>वार्मिंग</a:t>
            </a:r>
            <a:r>
              <a:rPr lang="en-US" sz="3200" b="1" dirty="0"/>
              <a:t> </a:t>
            </a:r>
            <a:r>
              <a:rPr lang="en-US" sz="3200" b="1" dirty="0" err="1"/>
              <a:t>का</a:t>
            </a:r>
            <a:r>
              <a:rPr lang="en-US" sz="3200" b="1" dirty="0"/>
              <a:t> </a:t>
            </a:r>
            <a:r>
              <a:rPr lang="en-US" sz="3200" b="1" dirty="0" err="1"/>
              <a:t>बढ़ता</a:t>
            </a:r>
            <a:r>
              <a:rPr lang="en-US" sz="3200" b="1" dirty="0"/>
              <a:t> </a:t>
            </a:r>
            <a:r>
              <a:rPr lang="en-US" sz="3200" b="1" dirty="0" err="1"/>
              <a:t>खतरा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5" descr="ग्लोबल वार्मिंग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346" y="1825625"/>
            <a:ext cx="7701567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822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578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क्या</a:t>
            </a:r>
            <a:r>
              <a:rPr lang="en-US" b="1" dirty="0"/>
              <a:t> </a:t>
            </a:r>
            <a:r>
              <a:rPr lang="en-US" b="1" dirty="0" err="1"/>
              <a:t>है</a:t>
            </a:r>
            <a:r>
              <a:rPr lang="en-US" b="1" dirty="0"/>
              <a:t> </a:t>
            </a:r>
            <a:r>
              <a:rPr lang="en-US" b="1" dirty="0" err="1"/>
              <a:t>ग्लोबल</a:t>
            </a:r>
            <a:r>
              <a:rPr lang="en-US" b="1" dirty="0"/>
              <a:t> </a:t>
            </a:r>
            <a:r>
              <a:rPr lang="en-US" b="1" dirty="0" err="1"/>
              <a:t>वार्मिंग</a:t>
            </a:r>
            <a:r>
              <a:rPr lang="en-US" b="1" dirty="0"/>
              <a:t>?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जैसा</a:t>
            </a:r>
            <a:r>
              <a:rPr lang="en-US" dirty="0"/>
              <a:t> </a:t>
            </a:r>
            <a:r>
              <a:rPr lang="en-US" dirty="0" err="1"/>
              <a:t>कि</a:t>
            </a:r>
            <a:r>
              <a:rPr lang="en-US" dirty="0"/>
              <a:t> </a:t>
            </a:r>
            <a:r>
              <a:rPr lang="en-US" dirty="0" err="1"/>
              <a:t>नाम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साफ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, </a:t>
            </a: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लगातार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हमारी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तौर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सूर्य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किरणों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उष्मा</a:t>
            </a:r>
            <a:r>
              <a:rPr lang="en-US" dirty="0"/>
              <a:t> ( </a:t>
            </a:r>
            <a:r>
              <a:rPr lang="en-US" dirty="0" err="1"/>
              <a:t>हीट</a:t>
            </a:r>
            <a:r>
              <a:rPr lang="en-US" dirty="0"/>
              <a:t>, </a:t>
            </a:r>
            <a:r>
              <a:rPr lang="en-US" dirty="0" err="1"/>
              <a:t>गर्मी</a:t>
            </a:r>
            <a:r>
              <a:rPr lang="en-US" dirty="0"/>
              <a:t> ) </a:t>
            </a:r>
            <a:r>
              <a:rPr lang="en-US" dirty="0" err="1"/>
              <a:t>प्राप्त</a:t>
            </a:r>
            <a:r>
              <a:rPr lang="en-US" dirty="0"/>
              <a:t> </a:t>
            </a:r>
            <a:r>
              <a:rPr lang="en-US" dirty="0" err="1"/>
              <a:t>करती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ये</a:t>
            </a:r>
            <a:r>
              <a:rPr lang="en-US" dirty="0"/>
              <a:t> </a:t>
            </a:r>
            <a:r>
              <a:rPr lang="en-US" dirty="0" err="1"/>
              <a:t>किरणें</a:t>
            </a:r>
            <a:r>
              <a:rPr lang="en-US" dirty="0"/>
              <a:t> </a:t>
            </a:r>
            <a:r>
              <a:rPr lang="en-US" dirty="0" err="1"/>
              <a:t>वायुमंडल</a:t>
            </a:r>
            <a:r>
              <a:rPr lang="en-US" dirty="0"/>
              <a:t> ( </a:t>
            </a:r>
            <a:r>
              <a:rPr lang="en-US" dirty="0" err="1"/>
              <a:t>एटमास्पिफयर</a:t>
            </a:r>
            <a:r>
              <a:rPr lang="en-US" dirty="0"/>
              <a:t>)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गुजरती</a:t>
            </a:r>
            <a:r>
              <a:rPr lang="en-US" dirty="0"/>
              <a:t> </a:t>
            </a:r>
            <a:r>
              <a:rPr lang="en-US" dirty="0" err="1"/>
              <a:t>हुईं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सतह</a:t>
            </a:r>
            <a:r>
              <a:rPr lang="en-US" dirty="0"/>
              <a:t> (</a:t>
            </a:r>
            <a:r>
              <a:rPr lang="en-US" dirty="0" err="1"/>
              <a:t>जमीन</a:t>
            </a:r>
            <a:r>
              <a:rPr lang="en-US" dirty="0"/>
              <a:t>, </a:t>
            </a:r>
            <a:r>
              <a:rPr lang="en-US" dirty="0" err="1"/>
              <a:t>बेस</a:t>
            </a:r>
            <a:r>
              <a:rPr lang="en-US" dirty="0"/>
              <a:t>)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टकराती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फिर</a:t>
            </a:r>
            <a:r>
              <a:rPr lang="en-US" dirty="0"/>
              <a:t> </a:t>
            </a:r>
            <a:r>
              <a:rPr lang="en-US" dirty="0" err="1"/>
              <a:t>वहीं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परावर्तित</a:t>
            </a:r>
            <a:r>
              <a:rPr lang="en-US" dirty="0"/>
              <a:t> ( </a:t>
            </a:r>
            <a:r>
              <a:rPr lang="en-US" dirty="0" err="1"/>
              <a:t>रिफलेक्शन</a:t>
            </a:r>
            <a:r>
              <a:rPr lang="en-US" dirty="0"/>
              <a:t>) </a:t>
            </a:r>
            <a:r>
              <a:rPr lang="en-US" dirty="0" err="1"/>
              <a:t>होकर</a:t>
            </a:r>
            <a:r>
              <a:rPr lang="en-US" dirty="0"/>
              <a:t> </a:t>
            </a:r>
            <a:r>
              <a:rPr lang="en-US" dirty="0" err="1"/>
              <a:t>पुन</a:t>
            </a:r>
            <a:r>
              <a:rPr lang="en-US" dirty="0"/>
              <a:t>: </a:t>
            </a:r>
            <a:r>
              <a:rPr lang="en-US" dirty="0" err="1"/>
              <a:t>लौट</a:t>
            </a:r>
            <a:r>
              <a:rPr lang="en-US" dirty="0"/>
              <a:t> </a:t>
            </a:r>
            <a:r>
              <a:rPr lang="en-US" dirty="0" err="1"/>
              <a:t>जाती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वायुमंडल</a:t>
            </a:r>
            <a:r>
              <a:rPr lang="en-US" dirty="0"/>
              <a:t> </a:t>
            </a:r>
            <a:r>
              <a:rPr lang="en-US" dirty="0" err="1"/>
              <a:t>कई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मिलकर</a:t>
            </a:r>
            <a:r>
              <a:rPr lang="en-US" dirty="0"/>
              <a:t> </a:t>
            </a:r>
            <a:r>
              <a:rPr lang="en-US" dirty="0" err="1"/>
              <a:t>बना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जिनमें</a:t>
            </a:r>
            <a:r>
              <a:rPr lang="en-US" dirty="0"/>
              <a:t> </a:t>
            </a:r>
            <a:r>
              <a:rPr lang="en-US" dirty="0" err="1"/>
              <a:t>कुछ</a:t>
            </a:r>
            <a:r>
              <a:rPr lang="en-US" dirty="0"/>
              <a:t> </a:t>
            </a:r>
            <a:r>
              <a:rPr lang="en-US" dirty="0" err="1"/>
              <a:t>ग्रीनहाउस</a:t>
            </a:r>
            <a:r>
              <a:rPr lang="en-US" dirty="0"/>
              <a:t> </a:t>
            </a:r>
            <a:r>
              <a:rPr lang="en-US" dirty="0" err="1"/>
              <a:t>गैसें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शामिल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इनमें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अधिकांश</a:t>
            </a:r>
            <a:r>
              <a:rPr lang="en-US" dirty="0"/>
              <a:t> ( </a:t>
            </a:r>
            <a:r>
              <a:rPr lang="en-US" dirty="0" err="1"/>
              <a:t>मोस्ट</a:t>
            </a:r>
            <a:r>
              <a:rPr lang="en-US" dirty="0"/>
              <a:t> </a:t>
            </a:r>
            <a:r>
              <a:rPr lang="en-US" dirty="0" err="1"/>
              <a:t>आफ</a:t>
            </a:r>
            <a:r>
              <a:rPr lang="en-US" dirty="0"/>
              <a:t> </a:t>
            </a:r>
            <a:r>
              <a:rPr lang="en-US" dirty="0" err="1"/>
              <a:t>देम</a:t>
            </a:r>
            <a:r>
              <a:rPr lang="en-US" dirty="0"/>
              <a:t>, </a:t>
            </a:r>
            <a:r>
              <a:rPr lang="en-US" dirty="0" err="1"/>
              <a:t>बहुत</a:t>
            </a:r>
            <a:r>
              <a:rPr lang="en-US" dirty="0"/>
              <a:t> </a:t>
            </a:r>
            <a:r>
              <a:rPr lang="en-US" dirty="0" err="1"/>
              <a:t>अधिक</a:t>
            </a:r>
            <a:r>
              <a:rPr lang="en-US" dirty="0"/>
              <a:t> )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ऊपर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आवरण</a:t>
            </a:r>
            <a:r>
              <a:rPr lang="en-US" dirty="0"/>
              <a:t> ( </a:t>
            </a:r>
            <a:r>
              <a:rPr lang="en-US" dirty="0" err="1"/>
              <a:t>लेयर</a:t>
            </a:r>
            <a:r>
              <a:rPr lang="en-US" dirty="0"/>
              <a:t>, </a:t>
            </a:r>
            <a:r>
              <a:rPr lang="en-US" dirty="0" err="1"/>
              <a:t>कवर</a:t>
            </a:r>
            <a:r>
              <a:rPr lang="en-US" dirty="0"/>
              <a:t> ) </a:t>
            </a:r>
            <a:r>
              <a:rPr lang="en-US" dirty="0" err="1"/>
              <a:t>बना</a:t>
            </a:r>
            <a:r>
              <a:rPr lang="en-US" dirty="0"/>
              <a:t> </a:t>
            </a:r>
            <a:r>
              <a:rPr lang="en-US" dirty="0" err="1"/>
              <a:t>लेती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आवरण</a:t>
            </a:r>
            <a:r>
              <a:rPr lang="en-US" dirty="0"/>
              <a:t> </a:t>
            </a:r>
            <a:r>
              <a:rPr lang="en-US" dirty="0" err="1"/>
              <a:t>लौटती</a:t>
            </a:r>
            <a:r>
              <a:rPr lang="en-US" dirty="0"/>
              <a:t> </a:t>
            </a:r>
            <a:r>
              <a:rPr lang="en-US" dirty="0" err="1"/>
              <a:t>किरणों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हिस्से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रोक</a:t>
            </a:r>
            <a:r>
              <a:rPr lang="en-US" dirty="0"/>
              <a:t> </a:t>
            </a:r>
            <a:r>
              <a:rPr lang="en-US" dirty="0" err="1"/>
              <a:t>लेता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गर्म</a:t>
            </a:r>
            <a:r>
              <a:rPr lang="en-US" dirty="0"/>
              <a:t> </a:t>
            </a:r>
            <a:r>
              <a:rPr lang="en-US" dirty="0" err="1"/>
              <a:t>बनाए</a:t>
            </a:r>
            <a:r>
              <a:rPr lang="en-US" dirty="0"/>
              <a:t> </a:t>
            </a:r>
            <a:r>
              <a:rPr lang="en-US" dirty="0" err="1"/>
              <a:t>रखता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गौरतलब</a:t>
            </a:r>
            <a:r>
              <a:rPr lang="en-US" dirty="0"/>
              <a:t> ( </a:t>
            </a:r>
            <a:r>
              <a:rPr lang="en-US" dirty="0" err="1"/>
              <a:t>इट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रिकाल्ड</a:t>
            </a:r>
            <a:r>
              <a:rPr lang="en-US" dirty="0"/>
              <a:t>, </a:t>
            </a:r>
            <a:r>
              <a:rPr lang="en-US" dirty="0" err="1"/>
              <a:t>मालूम</a:t>
            </a:r>
            <a:r>
              <a:rPr lang="en-US" dirty="0"/>
              <a:t> </a:t>
            </a:r>
            <a:r>
              <a:rPr lang="en-US" dirty="0" err="1"/>
              <a:t>होना</a:t>
            </a:r>
            <a:r>
              <a:rPr lang="en-US" dirty="0"/>
              <a:t> )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कि</a:t>
            </a:r>
            <a:r>
              <a:rPr lang="en-US" dirty="0"/>
              <a:t> </a:t>
            </a:r>
            <a:r>
              <a:rPr lang="en-US" dirty="0" err="1"/>
              <a:t>मनुष्यों</a:t>
            </a:r>
            <a:r>
              <a:rPr lang="en-US" dirty="0"/>
              <a:t>, </a:t>
            </a:r>
            <a:r>
              <a:rPr lang="en-US" dirty="0" err="1"/>
              <a:t>प्राणियों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पौधों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जीवित</a:t>
            </a:r>
            <a:r>
              <a:rPr lang="en-US" dirty="0"/>
              <a:t> </a:t>
            </a:r>
            <a:r>
              <a:rPr lang="en-US" dirty="0" err="1"/>
              <a:t>रहने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लिए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16 </a:t>
            </a:r>
            <a:r>
              <a:rPr lang="en-US" dirty="0" err="1"/>
              <a:t>डिग्री</a:t>
            </a:r>
            <a:r>
              <a:rPr lang="en-US" dirty="0"/>
              <a:t> </a:t>
            </a:r>
            <a:r>
              <a:rPr lang="en-US" dirty="0" err="1"/>
              <a:t>सेल्शियस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आवश्यक</a:t>
            </a:r>
            <a:r>
              <a:rPr lang="en-US" dirty="0"/>
              <a:t> </a:t>
            </a:r>
            <a:r>
              <a:rPr lang="en-US" dirty="0" err="1"/>
              <a:t>होता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वैज्ञानिकों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मानना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कि</a:t>
            </a:r>
            <a:r>
              <a:rPr lang="en-US" dirty="0"/>
              <a:t> </a:t>
            </a:r>
            <a:r>
              <a:rPr lang="en-US" dirty="0" err="1"/>
              <a:t>ग्रीनहाउस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होने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आवरण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सघन</a:t>
            </a:r>
            <a:r>
              <a:rPr lang="en-US" dirty="0"/>
              <a:t> ( </a:t>
            </a:r>
            <a:r>
              <a:rPr lang="en-US" dirty="0" err="1"/>
              <a:t>अधिक</a:t>
            </a:r>
            <a:r>
              <a:rPr lang="en-US" dirty="0"/>
              <a:t> </a:t>
            </a:r>
            <a:r>
              <a:rPr lang="en-US" dirty="0" err="1"/>
              <a:t>मोटा</a:t>
            </a:r>
            <a:r>
              <a:rPr lang="en-US" dirty="0"/>
              <a:t> </a:t>
            </a:r>
            <a:r>
              <a:rPr lang="en-US" dirty="0" err="1"/>
              <a:t>होना</a:t>
            </a:r>
            <a:r>
              <a:rPr lang="en-US" dirty="0"/>
              <a:t>) </a:t>
            </a:r>
            <a:r>
              <a:rPr lang="en-US" dirty="0" err="1"/>
              <a:t>या</a:t>
            </a:r>
            <a:r>
              <a:rPr lang="en-US" dirty="0"/>
              <a:t> </a:t>
            </a:r>
            <a:r>
              <a:rPr lang="en-US" dirty="0" err="1"/>
              <a:t>मोटा</a:t>
            </a:r>
            <a:r>
              <a:rPr lang="en-US" dirty="0"/>
              <a:t> </a:t>
            </a:r>
            <a:r>
              <a:rPr lang="en-US" dirty="0" err="1"/>
              <a:t>होता</a:t>
            </a:r>
            <a:r>
              <a:rPr lang="en-US" dirty="0"/>
              <a:t> </a:t>
            </a:r>
            <a:r>
              <a:rPr lang="en-US" dirty="0" err="1"/>
              <a:t>जाता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ऐसे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आवरण</a:t>
            </a:r>
            <a:r>
              <a:rPr lang="en-US" dirty="0"/>
              <a:t> </a:t>
            </a:r>
            <a:r>
              <a:rPr lang="en-US" dirty="0" err="1"/>
              <a:t>सूर्य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अधिक</a:t>
            </a:r>
            <a:r>
              <a:rPr lang="en-US" dirty="0"/>
              <a:t> </a:t>
            </a:r>
            <a:r>
              <a:rPr lang="en-US" dirty="0" err="1"/>
              <a:t>किरणों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रोकने</a:t>
            </a:r>
            <a:r>
              <a:rPr lang="en-US" dirty="0"/>
              <a:t> </a:t>
            </a:r>
            <a:r>
              <a:rPr lang="en-US" dirty="0" err="1"/>
              <a:t>लगता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फिर</a:t>
            </a:r>
            <a:r>
              <a:rPr lang="en-US" dirty="0"/>
              <a:t> </a:t>
            </a:r>
            <a:r>
              <a:rPr lang="en-US" dirty="0" err="1"/>
              <a:t>यहीं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शुरू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जाते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 </a:t>
            </a: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दुष्प्रभाव</a:t>
            </a:r>
            <a:r>
              <a:rPr lang="en-US" dirty="0"/>
              <a:t> ( </a:t>
            </a:r>
            <a:r>
              <a:rPr lang="en-US" dirty="0" err="1"/>
              <a:t>साइड</a:t>
            </a:r>
            <a:r>
              <a:rPr lang="en-US" dirty="0"/>
              <a:t> </a:t>
            </a:r>
            <a:r>
              <a:rPr lang="en-US" dirty="0" err="1"/>
              <a:t>इफेक्ट</a:t>
            </a:r>
            <a:r>
              <a:rPr lang="en-US" dirty="0"/>
              <a:t>) ।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28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400" dirty="0" err="1"/>
              <a:t>वैश्विक</a:t>
            </a:r>
            <a:r>
              <a:rPr lang="en-US" sz="2400" dirty="0"/>
              <a:t> </a:t>
            </a:r>
            <a:r>
              <a:rPr lang="en-US" sz="2400" dirty="0" err="1"/>
              <a:t>तापमान</a:t>
            </a:r>
            <a:r>
              <a:rPr lang="en-US" sz="2400" dirty="0"/>
              <a:t> </a:t>
            </a:r>
            <a:r>
              <a:rPr lang="en-US" sz="2400" dirty="0" err="1"/>
              <a:t>यानी</a:t>
            </a:r>
            <a:r>
              <a:rPr lang="en-US" sz="2400" dirty="0"/>
              <a:t>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आज</a:t>
            </a:r>
            <a:r>
              <a:rPr lang="en-US" sz="2400" dirty="0"/>
              <a:t> </a:t>
            </a:r>
            <a:r>
              <a:rPr lang="en-US" sz="2400" dirty="0" err="1"/>
              <a:t>विश्व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सबसे</a:t>
            </a:r>
            <a:r>
              <a:rPr lang="en-US" sz="2400" dirty="0"/>
              <a:t> </a:t>
            </a:r>
            <a:r>
              <a:rPr lang="en-US" sz="2400" dirty="0" err="1"/>
              <a:t>बड़ी</a:t>
            </a:r>
            <a:r>
              <a:rPr lang="en-US" sz="2400" dirty="0"/>
              <a:t> </a:t>
            </a:r>
            <a:r>
              <a:rPr lang="en-US" sz="2400" dirty="0" err="1"/>
              <a:t>समस्या</a:t>
            </a:r>
            <a:r>
              <a:rPr lang="en-US" sz="2400" dirty="0"/>
              <a:t> </a:t>
            </a:r>
            <a:r>
              <a:rPr lang="en-US" sz="2400" dirty="0" err="1"/>
              <a:t>बन</a:t>
            </a:r>
            <a:r>
              <a:rPr lang="en-US" sz="2400" dirty="0"/>
              <a:t> </a:t>
            </a:r>
            <a:r>
              <a:rPr lang="en-US" sz="2400" dirty="0" err="1"/>
              <a:t>चुकी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इससे</a:t>
            </a:r>
            <a:r>
              <a:rPr lang="en-US" sz="2400" dirty="0"/>
              <a:t> न </a:t>
            </a:r>
            <a:r>
              <a:rPr lang="en-US" sz="2400" dirty="0" err="1"/>
              <a:t>केवल</a:t>
            </a:r>
            <a:r>
              <a:rPr lang="en-US" sz="2400" dirty="0"/>
              <a:t> </a:t>
            </a:r>
            <a:r>
              <a:rPr lang="en-US" sz="2400" dirty="0" err="1"/>
              <a:t>मनुष्य</a:t>
            </a:r>
            <a:r>
              <a:rPr lang="en-US" sz="2400" dirty="0"/>
              <a:t>, </a:t>
            </a:r>
            <a:r>
              <a:rPr lang="en-US" sz="2400" dirty="0" err="1"/>
              <a:t>बल्कि</a:t>
            </a:r>
            <a:r>
              <a:rPr lang="en-US" sz="2400" dirty="0"/>
              <a:t> </a:t>
            </a:r>
            <a:r>
              <a:rPr lang="en-US" sz="2400" dirty="0" err="1"/>
              <a:t>धरती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रहने</a:t>
            </a:r>
            <a:r>
              <a:rPr lang="en-US" sz="2400" dirty="0"/>
              <a:t> </a:t>
            </a:r>
            <a:r>
              <a:rPr lang="en-US" sz="2400" dirty="0" err="1"/>
              <a:t>वाला</a:t>
            </a:r>
            <a:r>
              <a:rPr lang="en-US" sz="2400" dirty="0"/>
              <a:t> </a:t>
            </a:r>
            <a:r>
              <a:rPr lang="en-US" sz="2400" dirty="0" err="1"/>
              <a:t>प्रत्येक</a:t>
            </a:r>
            <a:r>
              <a:rPr lang="en-US" sz="2400" dirty="0"/>
              <a:t> </a:t>
            </a:r>
            <a:r>
              <a:rPr lang="en-US" sz="2400" dirty="0" err="1"/>
              <a:t>प्राणी</a:t>
            </a:r>
            <a:r>
              <a:rPr lang="en-US" sz="2400" dirty="0"/>
              <a:t> </a:t>
            </a:r>
            <a:r>
              <a:rPr lang="en-US" sz="2400" dirty="0" err="1"/>
              <a:t>त्रस्त</a:t>
            </a:r>
            <a:r>
              <a:rPr lang="en-US" sz="2400" dirty="0"/>
              <a:t> ( </a:t>
            </a:r>
            <a:r>
              <a:rPr lang="en-US" sz="2400" dirty="0" err="1"/>
              <a:t>परेशान</a:t>
            </a:r>
            <a:r>
              <a:rPr lang="en-US" sz="2400" dirty="0"/>
              <a:t>, </a:t>
            </a:r>
            <a:r>
              <a:rPr lang="en-US" sz="2400" dirty="0" err="1"/>
              <a:t>इन</a:t>
            </a:r>
            <a:r>
              <a:rPr lang="en-US" sz="2400" dirty="0"/>
              <a:t> </a:t>
            </a:r>
            <a:r>
              <a:rPr lang="en-US" sz="2400" dirty="0" err="1"/>
              <a:t>प्राब्लम</a:t>
            </a:r>
            <a:r>
              <a:rPr lang="en-US" sz="2400" dirty="0"/>
              <a:t>)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निपटने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दुनियाभर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प्रयास</a:t>
            </a:r>
            <a:r>
              <a:rPr lang="en-US" sz="2400" dirty="0"/>
              <a:t> </a:t>
            </a:r>
            <a:r>
              <a:rPr lang="en-US" sz="2400" dirty="0" err="1"/>
              <a:t>किए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रहे</a:t>
            </a:r>
            <a:r>
              <a:rPr lang="en-US" sz="2400" dirty="0"/>
              <a:t> </a:t>
            </a:r>
            <a:r>
              <a:rPr lang="en-US" sz="2400" dirty="0" err="1"/>
              <a:t>हैं</a:t>
            </a:r>
            <a:r>
              <a:rPr lang="en-US" sz="2400" dirty="0"/>
              <a:t>, </a:t>
            </a:r>
            <a:r>
              <a:rPr lang="en-US" sz="2400" dirty="0" err="1"/>
              <a:t>लेकिन</a:t>
            </a:r>
            <a:r>
              <a:rPr lang="en-US" sz="2400" dirty="0"/>
              <a:t> </a:t>
            </a:r>
            <a:r>
              <a:rPr lang="en-US" sz="2400" dirty="0" err="1"/>
              <a:t>समस्या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होने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बजाय</a:t>
            </a:r>
            <a:r>
              <a:rPr lang="en-US" sz="2400" dirty="0"/>
              <a:t> </a:t>
            </a:r>
            <a:r>
              <a:rPr lang="en-US" sz="2400" dirty="0" err="1"/>
              <a:t>साल-दर-साल</a:t>
            </a:r>
            <a:r>
              <a:rPr lang="en-US" sz="2400" dirty="0"/>
              <a:t> </a:t>
            </a:r>
            <a:r>
              <a:rPr lang="en-US" sz="2400" dirty="0" err="1"/>
              <a:t>बढ़ती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चूंकि</a:t>
            </a:r>
            <a:r>
              <a:rPr lang="en-US" sz="2400" dirty="0"/>
              <a:t> </a:t>
            </a:r>
            <a:r>
              <a:rPr lang="en-US" sz="2400" dirty="0" err="1"/>
              <a:t>यह</a:t>
            </a:r>
            <a:r>
              <a:rPr lang="en-US" sz="2400" dirty="0"/>
              <a:t> </a:t>
            </a:r>
            <a:r>
              <a:rPr lang="en-US" sz="2400" dirty="0" err="1"/>
              <a:t>एक</a:t>
            </a:r>
            <a:r>
              <a:rPr lang="en-US" sz="2400" dirty="0"/>
              <a:t> </a:t>
            </a:r>
            <a:r>
              <a:rPr lang="en-US" sz="2400" dirty="0" err="1"/>
              <a:t>शुरुआत</a:t>
            </a:r>
            <a:r>
              <a:rPr lang="en-US" sz="2400" dirty="0"/>
              <a:t> </a:t>
            </a:r>
            <a:r>
              <a:rPr lang="en-US" sz="2400" dirty="0" err="1"/>
              <a:t>भर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, </a:t>
            </a:r>
            <a:r>
              <a:rPr lang="en-US" sz="2400" dirty="0" err="1"/>
              <a:t>इसलिए</a:t>
            </a:r>
            <a:r>
              <a:rPr lang="en-US" sz="2400" dirty="0"/>
              <a:t> </a:t>
            </a:r>
            <a:r>
              <a:rPr lang="en-US" sz="2400" dirty="0" err="1"/>
              <a:t>अगर</a:t>
            </a:r>
            <a:r>
              <a:rPr lang="en-US" sz="2400" dirty="0"/>
              <a:t> </a:t>
            </a:r>
            <a:r>
              <a:rPr lang="en-US" sz="2400" dirty="0" err="1"/>
              <a:t>हम</a:t>
            </a:r>
            <a:r>
              <a:rPr lang="en-US" sz="2400" dirty="0"/>
              <a:t> </a:t>
            </a:r>
            <a:r>
              <a:rPr lang="en-US" sz="2400" dirty="0" err="1"/>
              <a:t>अभी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नहीं</a:t>
            </a:r>
            <a:r>
              <a:rPr lang="en-US" sz="2400" dirty="0"/>
              <a:t> </a:t>
            </a:r>
            <a:r>
              <a:rPr lang="en-US" sz="2400" dirty="0" err="1"/>
              <a:t>संभलें</a:t>
            </a:r>
            <a:r>
              <a:rPr lang="en-US" sz="2400" dirty="0"/>
              <a:t> </a:t>
            </a:r>
            <a:r>
              <a:rPr lang="en-US" sz="2400" dirty="0" err="1"/>
              <a:t>तो</a:t>
            </a:r>
            <a:r>
              <a:rPr lang="en-US" sz="2400" dirty="0"/>
              <a:t> </a:t>
            </a:r>
            <a:r>
              <a:rPr lang="en-US" sz="2400" dirty="0" err="1"/>
              <a:t>भविष्य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भयावह</a:t>
            </a:r>
            <a:r>
              <a:rPr lang="en-US" sz="2400" dirty="0"/>
              <a:t> ( </a:t>
            </a:r>
            <a:r>
              <a:rPr lang="en-US" sz="2400" dirty="0" err="1"/>
              <a:t>हारिबल</a:t>
            </a:r>
            <a:r>
              <a:rPr lang="en-US" sz="2400" dirty="0"/>
              <a:t>, </a:t>
            </a:r>
            <a:r>
              <a:rPr lang="en-US" sz="2400" dirty="0" err="1"/>
              <a:t>डार्कनेस</a:t>
            </a:r>
            <a:r>
              <a:rPr lang="en-US" sz="2400" dirty="0"/>
              <a:t>, )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सकता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आगे</a:t>
            </a:r>
            <a:r>
              <a:rPr lang="en-US" sz="2400" dirty="0"/>
              <a:t> </a:t>
            </a:r>
            <a:r>
              <a:rPr lang="en-US" sz="2400" dirty="0" err="1"/>
              <a:t>बढ़ने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पहले</a:t>
            </a:r>
            <a:r>
              <a:rPr lang="en-US" sz="2400" dirty="0"/>
              <a:t> </a:t>
            </a:r>
            <a:r>
              <a:rPr lang="en-US" sz="2400" dirty="0" err="1"/>
              <a:t>हम</a:t>
            </a:r>
            <a:r>
              <a:rPr lang="en-US" sz="2400" dirty="0"/>
              <a:t> </a:t>
            </a:r>
            <a:r>
              <a:rPr lang="en-US" sz="2400" dirty="0" err="1"/>
              <a:t>यह</a:t>
            </a:r>
            <a:r>
              <a:rPr lang="en-US" sz="2400" dirty="0"/>
              <a:t> </a:t>
            </a:r>
            <a:r>
              <a:rPr lang="en-US" sz="2400" dirty="0" err="1"/>
              <a:t>जान</a:t>
            </a:r>
            <a:r>
              <a:rPr lang="en-US" sz="2400" dirty="0"/>
              <a:t> </a:t>
            </a:r>
            <a:r>
              <a:rPr lang="en-US" sz="2400" dirty="0" err="1"/>
              <a:t>लें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आखिर</a:t>
            </a:r>
            <a:r>
              <a:rPr lang="en-US" sz="2400" dirty="0"/>
              <a:t>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क्या</a:t>
            </a:r>
            <a:r>
              <a:rPr lang="en-US" sz="2400" dirty="0"/>
              <a:t>।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701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557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6" y="1690687"/>
            <a:ext cx="10619704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75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जलवायु</a:t>
            </a:r>
            <a:r>
              <a:rPr lang="en-US" b="1" dirty="0"/>
              <a:t> </a:t>
            </a:r>
            <a:r>
              <a:rPr lang="en-US" b="1" dirty="0" err="1"/>
              <a:t>परिवर्तन</a:t>
            </a:r>
            <a:r>
              <a:rPr lang="en-US" b="1" dirty="0"/>
              <a:t> </a:t>
            </a:r>
            <a:r>
              <a:rPr lang="en-US" b="1" dirty="0" err="1"/>
              <a:t>के</a:t>
            </a:r>
            <a:r>
              <a:rPr lang="en-US" b="1" dirty="0"/>
              <a:t> </a:t>
            </a:r>
            <a:r>
              <a:rPr lang="en-US" b="1" dirty="0" err="1"/>
              <a:t>कारण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जलवायु</a:t>
            </a:r>
            <a:r>
              <a:rPr lang="en-US" dirty="0"/>
              <a:t> </a:t>
            </a:r>
            <a:r>
              <a:rPr lang="en-US" dirty="0" err="1"/>
              <a:t>परिवर्तन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कारणों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दो</a:t>
            </a:r>
            <a:r>
              <a:rPr lang="en-US" dirty="0"/>
              <a:t> </a:t>
            </a:r>
            <a:r>
              <a:rPr lang="en-US" dirty="0" err="1"/>
              <a:t>भागों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बांटा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सकता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- </a:t>
            </a:r>
            <a:r>
              <a:rPr lang="en-US" dirty="0" err="1"/>
              <a:t>प्राकृतिक</a:t>
            </a:r>
            <a:r>
              <a:rPr lang="en-US" dirty="0"/>
              <a:t> व </a:t>
            </a:r>
            <a:r>
              <a:rPr lang="en-US" dirty="0" err="1"/>
              <a:t>मानव</a:t>
            </a:r>
            <a:r>
              <a:rPr lang="en-US" dirty="0"/>
              <a:t> </a:t>
            </a:r>
            <a:r>
              <a:rPr lang="en-US" dirty="0" err="1"/>
              <a:t>निर्मित</a:t>
            </a:r>
            <a:endParaRPr lang="en-US" dirty="0"/>
          </a:p>
          <a:p>
            <a:r>
              <a:rPr lang="en-US" b="1" dirty="0"/>
              <a:t>I. </a:t>
            </a:r>
            <a:r>
              <a:rPr lang="en-US" b="1" dirty="0" err="1"/>
              <a:t>प्राकृतिक</a:t>
            </a:r>
            <a:r>
              <a:rPr lang="en-US" b="1" dirty="0"/>
              <a:t> </a:t>
            </a:r>
            <a:r>
              <a:rPr lang="en-US" b="1" dirty="0" err="1"/>
              <a:t>कारण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जलवायु</a:t>
            </a:r>
            <a:r>
              <a:rPr lang="en-US" dirty="0"/>
              <a:t> </a:t>
            </a:r>
            <a:r>
              <a:rPr lang="en-US" dirty="0" err="1"/>
              <a:t>परिवर्तन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लिये</a:t>
            </a:r>
            <a:r>
              <a:rPr lang="en-US" dirty="0"/>
              <a:t> </a:t>
            </a:r>
            <a:r>
              <a:rPr lang="en-US" dirty="0" err="1"/>
              <a:t>अनेक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कारण</a:t>
            </a:r>
            <a:r>
              <a:rPr lang="en-US" dirty="0"/>
              <a:t> </a:t>
            </a:r>
            <a:r>
              <a:rPr lang="en-US" dirty="0" err="1"/>
              <a:t>जिम्मेदार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इनमें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प्रमुख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- </a:t>
            </a:r>
            <a:r>
              <a:rPr lang="en-US" dirty="0" err="1"/>
              <a:t>महाद्वीपों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खिसकना</a:t>
            </a:r>
            <a:r>
              <a:rPr lang="en-US" dirty="0"/>
              <a:t>, </a:t>
            </a:r>
            <a:r>
              <a:rPr lang="en-US" dirty="0" err="1"/>
              <a:t>ज्वालामुखी</a:t>
            </a:r>
            <a:r>
              <a:rPr lang="en-US" dirty="0"/>
              <a:t>, </a:t>
            </a:r>
            <a:r>
              <a:rPr lang="en-US" dirty="0" err="1"/>
              <a:t>समुद्री</a:t>
            </a:r>
            <a:r>
              <a:rPr lang="en-US" dirty="0"/>
              <a:t> </a:t>
            </a:r>
            <a:r>
              <a:rPr lang="en-US" dirty="0" err="1"/>
              <a:t>तरंगें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घुमाव</a:t>
            </a:r>
            <a:r>
              <a:rPr lang="en-US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97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क्या</a:t>
            </a:r>
            <a:r>
              <a:rPr lang="en-US" b="1" dirty="0"/>
              <a:t> </a:t>
            </a:r>
            <a:r>
              <a:rPr lang="en-US" b="1" dirty="0" err="1"/>
              <a:t>हैं</a:t>
            </a:r>
            <a:r>
              <a:rPr lang="en-US" b="1" dirty="0"/>
              <a:t> </a:t>
            </a:r>
            <a:r>
              <a:rPr lang="en-US" b="1" dirty="0" err="1"/>
              <a:t>ग्लोबल</a:t>
            </a:r>
            <a:r>
              <a:rPr lang="en-US" b="1" dirty="0"/>
              <a:t> </a:t>
            </a:r>
            <a:r>
              <a:rPr lang="en-US" b="1" dirty="0" err="1"/>
              <a:t>वार्मिंग</a:t>
            </a:r>
            <a:r>
              <a:rPr lang="en-US" b="1" dirty="0"/>
              <a:t> </a:t>
            </a:r>
            <a:r>
              <a:rPr lang="en-US" b="1" dirty="0" err="1"/>
              <a:t>की</a:t>
            </a:r>
            <a:r>
              <a:rPr lang="en-US" b="1" dirty="0"/>
              <a:t> </a:t>
            </a:r>
            <a:r>
              <a:rPr lang="en-US" b="1" dirty="0" err="1"/>
              <a:t>वजह</a:t>
            </a:r>
            <a:r>
              <a:rPr lang="en-US" b="1" dirty="0"/>
              <a:t>?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लिए</a:t>
            </a:r>
            <a:r>
              <a:rPr lang="en-US" dirty="0"/>
              <a:t> </a:t>
            </a:r>
            <a:r>
              <a:rPr lang="en-US" dirty="0" err="1"/>
              <a:t>सबसे</a:t>
            </a:r>
            <a:r>
              <a:rPr lang="en-US" dirty="0"/>
              <a:t> </a:t>
            </a:r>
            <a:r>
              <a:rPr lang="en-US" dirty="0" err="1"/>
              <a:t>ज्यादा</a:t>
            </a:r>
            <a:r>
              <a:rPr lang="en-US" dirty="0"/>
              <a:t> </a:t>
            </a:r>
            <a:r>
              <a:rPr lang="en-US" dirty="0" err="1"/>
              <a:t>जिम्मेदार</a:t>
            </a:r>
            <a:r>
              <a:rPr lang="en-US" dirty="0"/>
              <a:t> </a:t>
            </a:r>
            <a:r>
              <a:rPr lang="en-US" dirty="0" err="1"/>
              <a:t>तो</a:t>
            </a:r>
            <a:r>
              <a:rPr lang="en-US" dirty="0"/>
              <a:t> </a:t>
            </a:r>
            <a:r>
              <a:rPr lang="en-US" dirty="0" err="1"/>
              <a:t>मनुष्य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उसकी</a:t>
            </a:r>
            <a:r>
              <a:rPr lang="en-US" dirty="0"/>
              <a:t> </a:t>
            </a:r>
            <a:r>
              <a:rPr lang="en-US" dirty="0" err="1"/>
              <a:t>गतिविधियां</a:t>
            </a:r>
            <a:r>
              <a:rPr lang="en-US" dirty="0"/>
              <a:t> (</a:t>
            </a:r>
            <a:r>
              <a:rPr lang="en-US" dirty="0" err="1"/>
              <a:t>एक्टिविटीज</a:t>
            </a:r>
            <a:r>
              <a:rPr lang="en-US" dirty="0"/>
              <a:t> )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अपने</a:t>
            </a:r>
            <a:r>
              <a:rPr lang="en-US" dirty="0"/>
              <a:t> </a:t>
            </a:r>
            <a:r>
              <a:rPr lang="en-US" dirty="0" err="1"/>
              <a:t>आप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सबसे</a:t>
            </a:r>
            <a:r>
              <a:rPr lang="en-US" dirty="0"/>
              <a:t> </a:t>
            </a:r>
            <a:r>
              <a:rPr lang="en-US" dirty="0" err="1"/>
              <a:t>बुध्दिमान</a:t>
            </a:r>
            <a:r>
              <a:rPr lang="en-US" dirty="0"/>
              <a:t> </a:t>
            </a:r>
            <a:r>
              <a:rPr lang="en-US" dirty="0" err="1"/>
              <a:t>प्राणी</a:t>
            </a:r>
            <a:r>
              <a:rPr lang="en-US" dirty="0"/>
              <a:t> </a:t>
            </a:r>
            <a:r>
              <a:rPr lang="en-US" dirty="0" err="1"/>
              <a:t>समझने</a:t>
            </a:r>
            <a:r>
              <a:rPr lang="en-US" dirty="0"/>
              <a:t> </a:t>
            </a:r>
            <a:r>
              <a:rPr lang="en-US" dirty="0" err="1"/>
              <a:t>वाला</a:t>
            </a:r>
            <a:r>
              <a:rPr lang="en-US" dirty="0"/>
              <a:t> </a:t>
            </a:r>
            <a:r>
              <a:rPr lang="en-US" dirty="0" err="1"/>
              <a:t>मनुष्य</a:t>
            </a:r>
            <a:r>
              <a:rPr lang="en-US" dirty="0"/>
              <a:t> </a:t>
            </a:r>
            <a:r>
              <a:rPr lang="en-US" dirty="0" err="1"/>
              <a:t>अनजाने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या</a:t>
            </a:r>
            <a:r>
              <a:rPr lang="en-US" dirty="0"/>
              <a:t> </a:t>
            </a:r>
            <a:r>
              <a:rPr lang="en-US" dirty="0" err="1"/>
              <a:t>जानबूझकर</a:t>
            </a:r>
            <a:r>
              <a:rPr lang="en-US" dirty="0"/>
              <a:t> </a:t>
            </a:r>
            <a:r>
              <a:rPr lang="en-US" dirty="0" err="1"/>
              <a:t>अपने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रहवास</a:t>
            </a:r>
            <a:r>
              <a:rPr lang="en-US" dirty="0"/>
              <a:t> ( </a:t>
            </a:r>
            <a:r>
              <a:rPr lang="en-US" dirty="0" err="1"/>
              <a:t>हैबिटेट,रहने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स्थान</a:t>
            </a:r>
            <a:r>
              <a:rPr lang="en-US" dirty="0"/>
              <a:t>)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खत्म</a:t>
            </a:r>
            <a:r>
              <a:rPr lang="en-US" dirty="0"/>
              <a:t> </a:t>
            </a:r>
            <a:r>
              <a:rPr lang="en-US" dirty="0" err="1"/>
              <a:t>करने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तुला</a:t>
            </a:r>
            <a:r>
              <a:rPr lang="en-US" dirty="0"/>
              <a:t> </a:t>
            </a:r>
            <a:r>
              <a:rPr lang="en-US" dirty="0" err="1"/>
              <a:t>हुआ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मनुष्य</a:t>
            </a:r>
            <a:r>
              <a:rPr lang="en-US" dirty="0"/>
              <a:t> </a:t>
            </a:r>
            <a:r>
              <a:rPr lang="en-US" dirty="0" err="1"/>
              <a:t>जनित</a:t>
            </a:r>
            <a:r>
              <a:rPr lang="en-US" dirty="0"/>
              <a:t> ( </a:t>
            </a:r>
            <a:r>
              <a:rPr lang="en-US" dirty="0" err="1"/>
              <a:t>मानव</a:t>
            </a:r>
            <a:r>
              <a:rPr lang="en-US" dirty="0"/>
              <a:t> </a:t>
            </a:r>
            <a:r>
              <a:rPr lang="en-US" dirty="0" err="1"/>
              <a:t>निर्मित</a:t>
            </a:r>
            <a:r>
              <a:rPr lang="en-US" dirty="0"/>
              <a:t>) </a:t>
            </a:r>
            <a:r>
              <a:rPr lang="en-US" dirty="0" err="1"/>
              <a:t>इन</a:t>
            </a:r>
            <a:r>
              <a:rPr lang="en-US" dirty="0"/>
              <a:t> </a:t>
            </a:r>
            <a:r>
              <a:rPr lang="en-US" dirty="0" err="1"/>
              <a:t>गतिविधियों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कार्बन</a:t>
            </a:r>
            <a:r>
              <a:rPr lang="en-US" dirty="0"/>
              <a:t> </a:t>
            </a:r>
            <a:r>
              <a:rPr lang="en-US" dirty="0" err="1"/>
              <a:t>डायआक्साइड</a:t>
            </a:r>
            <a:r>
              <a:rPr lang="en-US" dirty="0"/>
              <a:t>, </a:t>
            </a:r>
            <a:r>
              <a:rPr lang="en-US" dirty="0" err="1"/>
              <a:t>मिथेन</a:t>
            </a:r>
            <a:r>
              <a:rPr lang="en-US" dirty="0"/>
              <a:t>, </a:t>
            </a:r>
            <a:r>
              <a:rPr lang="en-US" dirty="0" err="1"/>
              <a:t>नाइट्रोजन</a:t>
            </a:r>
            <a:r>
              <a:rPr lang="en-US" dirty="0"/>
              <a:t> </a:t>
            </a:r>
            <a:r>
              <a:rPr lang="en-US" dirty="0" err="1"/>
              <a:t>आक्साइड</a:t>
            </a:r>
            <a:r>
              <a:rPr lang="en-US" dirty="0"/>
              <a:t> </a:t>
            </a:r>
            <a:r>
              <a:rPr lang="en-US" dirty="0" err="1"/>
              <a:t>इत्यादि</a:t>
            </a:r>
            <a:r>
              <a:rPr lang="en-US" dirty="0"/>
              <a:t> </a:t>
            </a:r>
            <a:r>
              <a:rPr lang="en-US" dirty="0" err="1"/>
              <a:t>ग्रीनहाउस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जिससे</a:t>
            </a:r>
            <a:r>
              <a:rPr lang="en-US" dirty="0"/>
              <a:t> </a:t>
            </a:r>
            <a:r>
              <a:rPr lang="en-US" dirty="0" err="1"/>
              <a:t>इन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आवरण्ा</a:t>
            </a:r>
            <a:r>
              <a:rPr lang="en-US" dirty="0"/>
              <a:t> </a:t>
            </a:r>
            <a:r>
              <a:rPr lang="en-US" dirty="0" err="1"/>
              <a:t>सघन</a:t>
            </a:r>
            <a:r>
              <a:rPr lang="en-US" dirty="0"/>
              <a:t> </a:t>
            </a:r>
            <a:r>
              <a:rPr lang="en-US" dirty="0" err="1"/>
              <a:t>होता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रहा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यही</a:t>
            </a:r>
            <a:r>
              <a:rPr lang="en-US" dirty="0"/>
              <a:t> </a:t>
            </a:r>
            <a:r>
              <a:rPr lang="en-US" dirty="0" err="1"/>
              <a:t>आवरण</a:t>
            </a:r>
            <a:r>
              <a:rPr lang="en-US" dirty="0"/>
              <a:t> </a:t>
            </a:r>
            <a:r>
              <a:rPr lang="en-US" dirty="0" err="1"/>
              <a:t>सूर्य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परावर्तित</a:t>
            </a:r>
            <a:r>
              <a:rPr lang="en-US" dirty="0"/>
              <a:t> </a:t>
            </a:r>
            <a:r>
              <a:rPr lang="en-US" dirty="0" err="1"/>
              <a:t>किरणों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रोक</a:t>
            </a:r>
            <a:r>
              <a:rPr lang="en-US" dirty="0"/>
              <a:t> </a:t>
            </a:r>
            <a:r>
              <a:rPr lang="en-US" dirty="0" err="1"/>
              <a:t>रहा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जिससे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वृध्दि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वाहनों</a:t>
            </a:r>
            <a:r>
              <a:rPr lang="en-US" dirty="0"/>
              <a:t>, </a:t>
            </a:r>
            <a:r>
              <a:rPr lang="en-US" dirty="0" err="1"/>
              <a:t>हवाई</a:t>
            </a:r>
            <a:r>
              <a:rPr lang="en-US" dirty="0"/>
              <a:t> </a:t>
            </a:r>
            <a:r>
              <a:rPr lang="en-US" dirty="0" err="1"/>
              <a:t>जहाजों</a:t>
            </a:r>
            <a:r>
              <a:rPr lang="en-US" dirty="0"/>
              <a:t>, </a:t>
            </a:r>
            <a:r>
              <a:rPr lang="en-US" dirty="0" err="1"/>
              <a:t>बिजली</a:t>
            </a:r>
            <a:r>
              <a:rPr lang="en-US" dirty="0"/>
              <a:t> </a:t>
            </a:r>
            <a:r>
              <a:rPr lang="en-US" dirty="0" err="1"/>
              <a:t>बनाने</a:t>
            </a:r>
            <a:r>
              <a:rPr lang="en-US" dirty="0"/>
              <a:t> </a:t>
            </a:r>
            <a:r>
              <a:rPr lang="en-US" dirty="0" err="1"/>
              <a:t>वाले</a:t>
            </a:r>
            <a:r>
              <a:rPr lang="en-US" dirty="0"/>
              <a:t> </a:t>
            </a:r>
            <a:r>
              <a:rPr lang="en-US" dirty="0" err="1"/>
              <a:t>संयंत्रों</a:t>
            </a:r>
            <a:r>
              <a:rPr lang="en-US" dirty="0"/>
              <a:t> ( </a:t>
            </a:r>
            <a:r>
              <a:rPr lang="en-US" dirty="0" err="1"/>
              <a:t>प्लांटस</a:t>
            </a:r>
            <a:r>
              <a:rPr lang="en-US" dirty="0"/>
              <a:t>), </a:t>
            </a:r>
            <a:r>
              <a:rPr lang="en-US" dirty="0" err="1"/>
              <a:t>उद्योगों</a:t>
            </a:r>
            <a:r>
              <a:rPr lang="en-US" dirty="0"/>
              <a:t> </a:t>
            </a:r>
            <a:r>
              <a:rPr lang="en-US" dirty="0" err="1"/>
              <a:t>इत्यादि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अंधाधुंध</a:t>
            </a:r>
            <a:r>
              <a:rPr lang="en-US" dirty="0"/>
              <a:t> </a:t>
            </a:r>
            <a:r>
              <a:rPr lang="en-US" dirty="0" err="1"/>
              <a:t>होने</a:t>
            </a:r>
            <a:r>
              <a:rPr lang="en-US" dirty="0"/>
              <a:t> </a:t>
            </a:r>
            <a:r>
              <a:rPr lang="en-US" dirty="0" err="1"/>
              <a:t>वाले</a:t>
            </a:r>
            <a:r>
              <a:rPr lang="en-US" dirty="0"/>
              <a:t> </a:t>
            </a:r>
            <a:r>
              <a:rPr lang="en-US" dirty="0" err="1"/>
              <a:t>गैसीय</a:t>
            </a:r>
            <a:r>
              <a:rPr lang="en-US" dirty="0"/>
              <a:t> </a:t>
            </a:r>
            <a:r>
              <a:rPr lang="en-US" dirty="0" err="1"/>
              <a:t>उत्सर्जन</a:t>
            </a:r>
            <a:r>
              <a:rPr lang="en-US" dirty="0"/>
              <a:t> (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एमिशन</a:t>
            </a:r>
            <a:r>
              <a:rPr lang="en-US" dirty="0"/>
              <a:t>, </a:t>
            </a:r>
            <a:r>
              <a:rPr lang="en-US" dirty="0" err="1"/>
              <a:t>धुआं</a:t>
            </a:r>
            <a:r>
              <a:rPr lang="en-US" dirty="0"/>
              <a:t> </a:t>
            </a:r>
            <a:r>
              <a:rPr lang="en-US" dirty="0" err="1"/>
              <a:t>निकलना</a:t>
            </a:r>
            <a:r>
              <a:rPr lang="en-US" dirty="0"/>
              <a:t> )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वजह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कार्बन</a:t>
            </a:r>
            <a:r>
              <a:rPr lang="en-US" dirty="0"/>
              <a:t> </a:t>
            </a:r>
            <a:r>
              <a:rPr lang="en-US" dirty="0" err="1"/>
              <a:t>डायआक्साइड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जंगलों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बड़ी</a:t>
            </a:r>
            <a:r>
              <a:rPr lang="en-US" dirty="0"/>
              <a:t> </a:t>
            </a:r>
            <a:r>
              <a:rPr lang="en-US" dirty="0" err="1"/>
              <a:t>संख्या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रहा</a:t>
            </a:r>
            <a:r>
              <a:rPr lang="en-US" dirty="0"/>
              <a:t> </a:t>
            </a:r>
            <a:r>
              <a:rPr lang="en-US" dirty="0" err="1"/>
              <a:t>विनाश</a:t>
            </a:r>
            <a:r>
              <a:rPr lang="en-US" dirty="0"/>
              <a:t> </a:t>
            </a:r>
            <a:r>
              <a:rPr lang="en-US" dirty="0" err="1"/>
              <a:t>इसकी</a:t>
            </a:r>
            <a:r>
              <a:rPr lang="en-US" dirty="0"/>
              <a:t> </a:t>
            </a:r>
            <a:r>
              <a:rPr lang="en-US" dirty="0" err="1"/>
              <a:t>दूसरी</a:t>
            </a:r>
            <a:r>
              <a:rPr lang="en-US" dirty="0"/>
              <a:t> </a:t>
            </a:r>
            <a:r>
              <a:rPr lang="en-US" dirty="0" err="1"/>
              <a:t>वजह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जंगल</a:t>
            </a:r>
            <a:r>
              <a:rPr lang="en-US" dirty="0"/>
              <a:t> </a:t>
            </a:r>
            <a:r>
              <a:rPr lang="en-US" dirty="0" err="1"/>
              <a:t>कार्बन</a:t>
            </a:r>
            <a:r>
              <a:rPr lang="en-US" dirty="0"/>
              <a:t> </a:t>
            </a:r>
            <a:r>
              <a:rPr lang="en-US" dirty="0" err="1"/>
              <a:t>डायआक्साइड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रूप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नियंत्रित</a:t>
            </a:r>
            <a:r>
              <a:rPr lang="en-US" dirty="0"/>
              <a:t> </a:t>
            </a:r>
            <a:r>
              <a:rPr lang="en-US" dirty="0" err="1"/>
              <a:t>करते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, </a:t>
            </a:r>
            <a:r>
              <a:rPr lang="en-US" dirty="0" err="1"/>
              <a:t>लेकिन</a:t>
            </a:r>
            <a:r>
              <a:rPr lang="en-US" dirty="0"/>
              <a:t> </a:t>
            </a:r>
            <a:r>
              <a:rPr lang="en-US" dirty="0" err="1"/>
              <a:t>इनकी</a:t>
            </a:r>
            <a:r>
              <a:rPr lang="en-US" dirty="0"/>
              <a:t> </a:t>
            </a:r>
            <a:r>
              <a:rPr lang="en-US" dirty="0" err="1"/>
              <a:t>बेतहाशा</a:t>
            </a:r>
            <a:r>
              <a:rPr lang="en-US" dirty="0"/>
              <a:t> </a:t>
            </a:r>
            <a:r>
              <a:rPr lang="en-US" dirty="0" err="1"/>
              <a:t>कटाई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नियंत्रक</a:t>
            </a:r>
            <a:r>
              <a:rPr lang="en-US" dirty="0"/>
              <a:t> (</a:t>
            </a:r>
            <a:r>
              <a:rPr lang="en-US" dirty="0" err="1"/>
              <a:t>नेचुरल</a:t>
            </a:r>
            <a:r>
              <a:rPr lang="en-US" dirty="0"/>
              <a:t> </a:t>
            </a:r>
            <a:r>
              <a:rPr lang="en-US" dirty="0" err="1"/>
              <a:t>कंटरोल</a:t>
            </a:r>
            <a:r>
              <a:rPr lang="en-US" dirty="0"/>
              <a:t> )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हमारे</a:t>
            </a:r>
            <a:r>
              <a:rPr lang="en-US" dirty="0"/>
              <a:t> </a:t>
            </a:r>
            <a:r>
              <a:rPr lang="en-US" dirty="0" err="1"/>
              <a:t>हाथ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छूटता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रहा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58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इसकी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अन्य</a:t>
            </a:r>
            <a:r>
              <a:rPr lang="en-US" dirty="0"/>
              <a:t> </a:t>
            </a:r>
            <a:r>
              <a:rPr lang="en-US" dirty="0" err="1"/>
              <a:t>वजह</a:t>
            </a:r>
            <a:r>
              <a:rPr lang="en-US" dirty="0"/>
              <a:t> </a:t>
            </a:r>
            <a:r>
              <a:rPr lang="en-US" dirty="0" err="1"/>
              <a:t>सीएफसी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जो</a:t>
            </a:r>
            <a:r>
              <a:rPr lang="en-US" dirty="0"/>
              <a:t> </a:t>
            </a:r>
            <a:r>
              <a:rPr lang="en-US" dirty="0" err="1"/>
              <a:t>रेफ्रीजरेटर्स</a:t>
            </a:r>
            <a:r>
              <a:rPr lang="en-US" dirty="0"/>
              <a:t>, </a:t>
            </a:r>
            <a:r>
              <a:rPr lang="en-US" dirty="0" err="1"/>
              <a:t>अग्निशामक</a:t>
            </a:r>
            <a:r>
              <a:rPr lang="en-US" dirty="0"/>
              <a:t> ( </a:t>
            </a:r>
            <a:r>
              <a:rPr lang="en-US" dirty="0" err="1"/>
              <a:t>आग</a:t>
            </a:r>
            <a:r>
              <a:rPr lang="en-US" dirty="0"/>
              <a:t> </a:t>
            </a:r>
            <a:r>
              <a:rPr lang="en-US" dirty="0" err="1"/>
              <a:t>बुझाने</a:t>
            </a:r>
            <a:r>
              <a:rPr lang="en-US" dirty="0"/>
              <a:t> </a:t>
            </a:r>
            <a:r>
              <a:rPr lang="en-US" dirty="0" err="1"/>
              <a:t>वाला</a:t>
            </a:r>
            <a:r>
              <a:rPr lang="en-US" dirty="0"/>
              <a:t> </a:t>
            </a:r>
            <a:r>
              <a:rPr lang="en-US" dirty="0" err="1"/>
              <a:t>यंत्र</a:t>
            </a:r>
            <a:r>
              <a:rPr lang="en-US" dirty="0"/>
              <a:t>) </a:t>
            </a:r>
            <a:r>
              <a:rPr lang="en-US" dirty="0" err="1"/>
              <a:t>यंत्रों</a:t>
            </a:r>
            <a:r>
              <a:rPr lang="en-US" dirty="0"/>
              <a:t> </a:t>
            </a:r>
            <a:r>
              <a:rPr lang="en-US" dirty="0" err="1"/>
              <a:t>इत्यादि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इस्तेमाल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जाती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ऊपर</a:t>
            </a:r>
            <a:r>
              <a:rPr lang="en-US" dirty="0"/>
              <a:t> </a:t>
            </a:r>
            <a:r>
              <a:rPr lang="en-US" dirty="0" err="1"/>
              <a:t>बने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आवरण</a:t>
            </a:r>
            <a:r>
              <a:rPr lang="en-US" dirty="0"/>
              <a:t> </a:t>
            </a:r>
            <a:r>
              <a:rPr lang="en-US" dirty="0" err="1"/>
              <a:t>ओजोन</a:t>
            </a:r>
            <a:r>
              <a:rPr lang="en-US" dirty="0"/>
              <a:t> </a:t>
            </a:r>
            <a:r>
              <a:rPr lang="en-US" dirty="0" err="1"/>
              <a:t>परत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नष्ट</a:t>
            </a:r>
            <a:r>
              <a:rPr lang="en-US" dirty="0"/>
              <a:t> </a:t>
            </a:r>
            <a:r>
              <a:rPr lang="en-US" dirty="0" err="1"/>
              <a:t>करने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काम</a:t>
            </a:r>
            <a:r>
              <a:rPr lang="en-US" dirty="0"/>
              <a:t> </a:t>
            </a:r>
            <a:r>
              <a:rPr lang="en-US" dirty="0" err="1"/>
              <a:t>करती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ओजोन</a:t>
            </a:r>
            <a:r>
              <a:rPr lang="en-US" dirty="0"/>
              <a:t> </a:t>
            </a:r>
            <a:r>
              <a:rPr lang="en-US" dirty="0" err="1"/>
              <a:t>परत</a:t>
            </a:r>
            <a:r>
              <a:rPr lang="en-US" dirty="0"/>
              <a:t> </a:t>
            </a:r>
            <a:r>
              <a:rPr lang="en-US" dirty="0" err="1"/>
              <a:t>सूर्य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निकलने</a:t>
            </a:r>
            <a:r>
              <a:rPr lang="en-US" dirty="0"/>
              <a:t> </a:t>
            </a:r>
            <a:r>
              <a:rPr lang="en-US" dirty="0" err="1"/>
              <a:t>वाली</a:t>
            </a:r>
            <a:r>
              <a:rPr lang="en-US" dirty="0"/>
              <a:t> </a:t>
            </a:r>
            <a:r>
              <a:rPr lang="en-US" dirty="0" err="1"/>
              <a:t>घातक</a:t>
            </a:r>
            <a:r>
              <a:rPr lang="en-US" dirty="0"/>
              <a:t> </a:t>
            </a:r>
            <a:r>
              <a:rPr lang="en-US" dirty="0" err="1"/>
              <a:t>पराबैंगनी</a:t>
            </a:r>
            <a:r>
              <a:rPr lang="en-US" dirty="0"/>
              <a:t> ( </a:t>
            </a:r>
            <a:r>
              <a:rPr lang="en-US" dirty="0" err="1"/>
              <a:t>अल्ट्रावायलेट</a:t>
            </a:r>
            <a:r>
              <a:rPr lang="en-US" dirty="0"/>
              <a:t> ) </a:t>
            </a:r>
            <a:r>
              <a:rPr lang="en-US" dirty="0" err="1"/>
              <a:t>किरणों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आने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रोकती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वैज्ञानिकों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कहना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कि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ओजोन</a:t>
            </a:r>
            <a:r>
              <a:rPr lang="en-US" dirty="0"/>
              <a:t> </a:t>
            </a:r>
            <a:r>
              <a:rPr lang="en-US" dirty="0" err="1"/>
              <a:t>परत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बड़ा</a:t>
            </a:r>
            <a:r>
              <a:rPr lang="en-US" dirty="0"/>
              <a:t> </a:t>
            </a:r>
            <a:r>
              <a:rPr lang="en-US" dirty="0" err="1"/>
              <a:t>छिद्र</a:t>
            </a:r>
            <a:r>
              <a:rPr lang="en-US" dirty="0"/>
              <a:t> ( </a:t>
            </a:r>
            <a:r>
              <a:rPr lang="en-US" dirty="0" err="1"/>
              <a:t>होल</a:t>
            </a:r>
            <a:r>
              <a:rPr lang="en-US" dirty="0"/>
              <a:t>)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चुका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जिससे</a:t>
            </a:r>
            <a:r>
              <a:rPr lang="en-US" dirty="0"/>
              <a:t> </a:t>
            </a:r>
            <a:r>
              <a:rPr lang="en-US" dirty="0" err="1"/>
              <a:t>पराबैंगनी</a:t>
            </a:r>
            <a:r>
              <a:rPr lang="en-US" dirty="0"/>
              <a:t> </a:t>
            </a:r>
            <a:r>
              <a:rPr lang="en-US" dirty="0" err="1"/>
              <a:t>किरणें</a:t>
            </a:r>
            <a:r>
              <a:rPr lang="en-US" dirty="0"/>
              <a:t> (</a:t>
            </a:r>
            <a:r>
              <a:rPr lang="en-US" dirty="0" err="1"/>
              <a:t>अल्टा</a:t>
            </a:r>
            <a:r>
              <a:rPr lang="en-US" dirty="0"/>
              <a:t> </a:t>
            </a:r>
            <a:r>
              <a:rPr lang="en-US" dirty="0" err="1"/>
              <a:t>वायलेट</a:t>
            </a:r>
            <a:r>
              <a:rPr lang="en-US" dirty="0"/>
              <a:t> </a:t>
            </a:r>
            <a:r>
              <a:rPr lang="en-US" dirty="0" err="1"/>
              <a:t>रेज</a:t>
            </a:r>
            <a:r>
              <a:rPr lang="en-US" dirty="0"/>
              <a:t> ) </a:t>
            </a:r>
            <a:r>
              <a:rPr lang="en-US" dirty="0" err="1"/>
              <a:t>सीधे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पहुंच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तरह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उसे</a:t>
            </a:r>
            <a:r>
              <a:rPr lang="en-US" dirty="0"/>
              <a:t> </a:t>
            </a:r>
            <a:r>
              <a:rPr lang="en-US" dirty="0" err="1"/>
              <a:t>लगातार</a:t>
            </a:r>
            <a:r>
              <a:rPr lang="en-US" dirty="0"/>
              <a:t> </a:t>
            </a:r>
            <a:r>
              <a:rPr lang="en-US" dirty="0" err="1"/>
              <a:t>गर्म</a:t>
            </a:r>
            <a:r>
              <a:rPr lang="en-US" dirty="0"/>
              <a:t> </a:t>
            </a:r>
            <a:r>
              <a:rPr lang="en-US" dirty="0" err="1"/>
              <a:t>बना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बढ़ते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नतीजा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कि</a:t>
            </a:r>
            <a:r>
              <a:rPr lang="en-US" dirty="0"/>
              <a:t> </a:t>
            </a:r>
            <a:r>
              <a:rPr lang="en-US" dirty="0" err="1"/>
              <a:t>धु्रवों</a:t>
            </a:r>
            <a:r>
              <a:rPr lang="en-US" dirty="0"/>
              <a:t> (</a:t>
            </a:r>
            <a:r>
              <a:rPr lang="en-US" dirty="0" err="1"/>
              <a:t>पोलर्स</a:t>
            </a:r>
            <a:r>
              <a:rPr lang="en-US" dirty="0"/>
              <a:t> )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सदियों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जमी</a:t>
            </a:r>
            <a:r>
              <a:rPr lang="en-US" dirty="0"/>
              <a:t> </a:t>
            </a:r>
            <a:r>
              <a:rPr lang="en-US" dirty="0" err="1"/>
              <a:t>बर्फ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पिघलने</a:t>
            </a:r>
            <a:r>
              <a:rPr lang="en-US" dirty="0"/>
              <a:t> </a:t>
            </a:r>
            <a:r>
              <a:rPr lang="en-US" dirty="0" err="1"/>
              <a:t>लगी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विकसित</a:t>
            </a:r>
            <a:r>
              <a:rPr lang="en-US" dirty="0"/>
              <a:t> </a:t>
            </a:r>
            <a:r>
              <a:rPr lang="en-US" dirty="0" err="1"/>
              <a:t>या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अविकसित</a:t>
            </a:r>
            <a:r>
              <a:rPr lang="en-US" dirty="0"/>
              <a:t> </a:t>
            </a:r>
            <a:r>
              <a:rPr lang="en-US" dirty="0" err="1"/>
              <a:t>देश</a:t>
            </a:r>
            <a:r>
              <a:rPr lang="en-US" dirty="0"/>
              <a:t>, </a:t>
            </a:r>
            <a:r>
              <a:rPr lang="en-US" dirty="0" err="1"/>
              <a:t>हर</a:t>
            </a:r>
            <a:r>
              <a:rPr lang="en-US" dirty="0"/>
              <a:t> </a:t>
            </a:r>
            <a:r>
              <a:rPr lang="en-US" dirty="0" err="1"/>
              <a:t>जगह</a:t>
            </a:r>
            <a:r>
              <a:rPr lang="en-US" dirty="0"/>
              <a:t> </a:t>
            </a:r>
            <a:r>
              <a:rPr lang="en-US" dirty="0" err="1"/>
              <a:t>बिजली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जरूरत</a:t>
            </a:r>
            <a:r>
              <a:rPr lang="en-US" dirty="0"/>
              <a:t> </a:t>
            </a:r>
            <a:r>
              <a:rPr lang="en-US" dirty="0" err="1"/>
              <a:t>बढ़ती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बिजली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उत्पादन</a:t>
            </a:r>
            <a:r>
              <a:rPr lang="en-US" dirty="0"/>
              <a:t> ( </a:t>
            </a:r>
            <a:r>
              <a:rPr lang="en-US" dirty="0" err="1"/>
              <a:t>प्रोडक्शन</a:t>
            </a:r>
            <a:r>
              <a:rPr lang="en-US" dirty="0"/>
              <a:t>)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लिए</a:t>
            </a:r>
            <a:r>
              <a:rPr lang="en-US" dirty="0"/>
              <a:t> </a:t>
            </a:r>
            <a:r>
              <a:rPr lang="en-US" dirty="0" err="1"/>
              <a:t>जीवाष्म</a:t>
            </a:r>
            <a:r>
              <a:rPr lang="en-US" dirty="0"/>
              <a:t> </a:t>
            </a:r>
            <a:r>
              <a:rPr lang="en-US" dirty="0" err="1"/>
              <a:t>ईंधन</a:t>
            </a:r>
            <a:r>
              <a:rPr lang="en-US" dirty="0"/>
              <a:t> ( </a:t>
            </a:r>
            <a:r>
              <a:rPr lang="en-US" dirty="0" err="1"/>
              <a:t>फासिल</a:t>
            </a:r>
            <a:r>
              <a:rPr lang="en-US" dirty="0"/>
              <a:t> </a:t>
            </a:r>
            <a:r>
              <a:rPr lang="en-US" dirty="0" err="1"/>
              <a:t>फयूल</a:t>
            </a:r>
            <a:r>
              <a:rPr lang="en-US" dirty="0"/>
              <a:t>)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इस्तेमाल</a:t>
            </a:r>
            <a:r>
              <a:rPr lang="en-US" dirty="0"/>
              <a:t> </a:t>
            </a:r>
            <a:r>
              <a:rPr lang="en-US" dirty="0" err="1"/>
              <a:t>बड़ी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करना</a:t>
            </a:r>
            <a:r>
              <a:rPr lang="en-US" dirty="0"/>
              <a:t> </a:t>
            </a:r>
            <a:r>
              <a:rPr lang="en-US" dirty="0" err="1"/>
              <a:t>पड़ता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जीवाष्म</a:t>
            </a:r>
            <a:r>
              <a:rPr lang="en-US" dirty="0"/>
              <a:t> </a:t>
            </a:r>
            <a:r>
              <a:rPr lang="en-US" dirty="0" err="1"/>
              <a:t>ईंधन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जलने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कार्बन</a:t>
            </a:r>
            <a:r>
              <a:rPr lang="en-US" dirty="0"/>
              <a:t> </a:t>
            </a:r>
            <a:r>
              <a:rPr lang="en-US" dirty="0" err="1"/>
              <a:t>डायआक्साइड</a:t>
            </a:r>
            <a:r>
              <a:rPr lang="en-US" dirty="0"/>
              <a:t> </a:t>
            </a:r>
            <a:r>
              <a:rPr lang="en-US" dirty="0" err="1"/>
              <a:t>पैदा</a:t>
            </a:r>
            <a:r>
              <a:rPr lang="en-US" dirty="0"/>
              <a:t> </a:t>
            </a:r>
            <a:r>
              <a:rPr lang="en-US" dirty="0" err="1"/>
              <a:t>होती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जो</a:t>
            </a:r>
            <a:r>
              <a:rPr lang="en-US" dirty="0"/>
              <a:t> </a:t>
            </a:r>
            <a:r>
              <a:rPr lang="en-US" dirty="0" err="1"/>
              <a:t>ग्रीनहाउस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प्रभाव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बढ़ा</a:t>
            </a:r>
            <a:r>
              <a:rPr lang="en-US" dirty="0"/>
              <a:t> </a:t>
            </a:r>
            <a:r>
              <a:rPr lang="en-US" dirty="0" err="1"/>
              <a:t>देती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इसका</a:t>
            </a:r>
            <a:r>
              <a:rPr lang="en-US" dirty="0"/>
              <a:t> </a:t>
            </a:r>
            <a:r>
              <a:rPr lang="en-US" dirty="0" err="1"/>
              <a:t>नतीजा</a:t>
            </a:r>
            <a:r>
              <a:rPr lang="en-US" dirty="0"/>
              <a:t> </a:t>
            </a: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रूप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सामने</a:t>
            </a:r>
            <a:r>
              <a:rPr lang="en-US" dirty="0"/>
              <a:t> </a:t>
            </a:r>
            <a:r>
              <a:rPr lang="en-US" dirty="0" err="1"/>
              <a:t>आता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78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ग्लोबल</a:t>
            </a:r>
            <a:r>
              <a:rPr lang="en-US" sz="3200" b="1" dirty="0"/>
              <a:t> </a:t>
            </a:r>
            <a:r>
              <a:rPr lang="en-US" sz="3200" b="1" dirty="0" err="1"/>
              <a:t>वार्मिंग</a:t>
            </a:r>
            <a:r>
              <a:rPr lang="en-US" sz="3200" b="1" dirty="0"/>
              <a:t> </a:t>
            </a:r>
            <a:r>
              <a:rPr lang="en-US" sz="3200" b="1" dirty="0" err="1"/>
              <a:t>के</a:t>
            </a:r>
            <a:r>
              <a:rPr lang="en-US" sz="3200" b="1" dirty="0"/>
              <a:t> </a:t>
            </a:r>
            <a:r>
              <a:rPr lang="en-US" sz="3200" b="1" dirty="0" err="1"/>
              <a:t>प्रभाव</a:t>
            </a:r>
            <a:r>
              <a:rPr lang="en-US" sz="3200" b="1" dirty="0"/>
              <a:t> :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और</a:t>
            </a:r>
            <a:r>
              <a:rPr lang="en-US" b="1" dirty="0"/>
              <a:t> </a:t>
            </a:r>
            <a:r>
              <a:rPr lang="en-US" b="1" dirty="0" err="1"/>
              <a:t>बढ़ेगा</a:t>
            </a:r>
            <a:r>
              <a:rPr lang="en-US" b="1" dirty="0"/>
              <a:t> </a:t>
            </a:r>
            <a:r>
              <a:rPr lang="en-US" b="1" dirty="0" err="1"/>
              <a:t>वातावरण</a:t>
            </a:r>
            <a:r>
              <a:rPr lang="en-US" b="1" dirty="0"/>
              <a:t> </a:t>
            </a:r>
            <a:r>
              <a:rPr lang="en-US" b="1" dirty="0" err="1"/>
              <a:t>का</a:t>
            </a:r>
            <a:r>
              <a:rPr lang="en-US" b="1" dirty="0"/>
              <a:t> </a:t>
            </a:r>
            <a:r>
              <a:rPr lang="en-US" b="1" dirty="0" err="1"/>
              <a:t>तापमान</a:t>
            </a:r>
            <a:r>
              <a:rPr lang="en-US" b="1" dirty="0"/>
              <a:t> : </a:t>
            </a:r>
            <a:r>
              <a:rPr lang="en-US" dirty="0" err="1"/>
              <a:t>पिछले</a:t>
            </a:r>
            <a:r>
              <a:rPr lang="en-US" dirty="0"/>
              <a:t> </a:t>
            </a:r>
            <a:r>
              <a:rPr lang="en-US" dirty="0" err="1"/>
              <a:t>दस</a:t>
            </a:r>
            <a:r>
              <a:rPr lang="en-US" dirty="0"/>
              <a:t> </a:t>
            </a:r>
            <a:r>
              <a:rPr lang="en-US" dirty="0" err="1"/>
              <a:t>सालों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औसत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0.3 </a:t>
            </a:r>
            <a:r>
              <a:rPr lang="en-US" dirty="0" err="1"/>
              <a:t>से</a:t>
            </a:r>
            <a:r>
              <a:rPr lang="en-US" dirty="0"/>
              <a:t> 0.6 </a:t>
            </a:r>
            <a:r>
              <a:rPr lang="en-US" dirty="0" err="1"/>
              <a:t>डिग्री</a:t>
            </a:r>
            <a:r>
              <a:rPr lang="en-US" dirty="0"/>
              <a:t> </a:t>
            </a:r>
            <a:r>
              <a:rPr lang="en-US" dirty="0" err="1"/>
              <a:t>सेल्शियस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हुई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आशंका</a:t>
            </a:r>
            <a:r>
              <a:rPr lang="en-US" dirty="0"/>
              <a:t> </a:t>
            </a:r>
            <a:r>
              <a:rPr lang="en-US" dirty="0" err="1"/>
              <a:t>यही</a:t>
            </a:r>
            <a:r>
              <a:rPr lang="en-US" dirty="0"/>
              <a:t> </a:t>
            </a:r>
            <a:r>
              <a:rPr lang="en-US" dirty="0" err="1"/>
              <a:t>जताई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रही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कि</a:t>
            </a:r>
            <a:r>
              <a:rPr lang="en-US" dirty="0"/>
              <a:t> </a:t>
            </a:r>
            <a:r>
              <a:rPr lang="en-US" dirty="0" err="1"/>
              <a:t>आने</a:t>
            </a:r>
            <a:r>
              <a:rPr lang="en-US" dirty="0"/>
              <a:t> </a:t>
            </a:r>
            <a:r>
              <a:rPr lang="en-US" dirty="0" err="1"/>
              <a:t>वाले</a:t>
            </a:r>
            <a:r>
              <a:rPr lang="en-US" dirty="0"/>
              <a:t> </a:t>
            </a:r>
            <a:r>
              <a:rPr lang="en-US" dirty="0" err="1"/>
              <a:t>समय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होगी</a:t>
            </a:r>
            <a:r>
              <a:rPr lang="en-US" dirty="0"/>
              <a:t>।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समुद्र</a:t>
            </a:r>
            <a:r>
              <a:rPr lang="en-US" dirty="0"/>
              <a:t> </a:t>
            </a:r>
            <a:r>
              <a:rPr lang="en-US" dirty="0" err="1"/>
              <a:t>सतह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: </a:t>
            </a: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बढ़ेगा</a:t>
            </a:r>
            <a:r>
              <a:rPr lang="en-US" dirty="0"/>
              <a:t> </a:t>
            </a:r>
            <a:r>
              <a:rPr lang="en-US" dirty="0" err="1"/>
              <a:t>जिससे</a:t>
            </a:r>
            <a:r>
              <a:rPr lang="en-US" dirty="0"/>
              <a:t> </a:t>
            </a:r>
            <a:r>
              <a:rPr lang="en-US" dirty="0" err="1"/>
              <a:t>ग्लैशियरों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जमा</a:t>
            </a:r>
            <a:r>
              <a:rPr lang="en-US" dirty="0"/>
              <a:t> </a:t>
            </a:r>
            <a:r>
              <a:rPr lang="en-US" dirty="0" err="1"/>
              <a:t>बर्फ</a:t>
            </a:r>
            <a:r>
              <a:rPr lang="en-US" dirty="0"/>
              <a:t> </a:t>
            </a:r>
            <a:r>
              <a:rPr lang="en-US" dirty="0" err="1"/>
              <a:t>पिघलने</a:t>
            </a:r>
            <a:r>
              <a:rPr lang="en-US" dirty="0"/>
              <a:t> </a:t>
            </a:r>
            <a:r>
              <a:rPr lang="en-US" dirty="0" err="1"/>
              <a:t>लगेगी</a:t>
            </a:r>
            <a:r>
              <a:rPr lang="en-US" dirty="0"/>
              <a:t>। </a:t>
            </a:r>
            <a:r>
              <a:rPr lang="en-US" dirty="0" err="1"/>
              <a:t>कई</a:t>
            </a:r>
            <a:r>
              <a:rPr lang="en-US" dirty="0"/>
              <a:t> </a:t>
            </a:r>
            <a:r>
              <a:rPr lang="en-US" dirty="0" err="1"/>
              <a:t>स्थानों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तो</a:t>
            </a:r>
            <a:r>
              <a:rPr lang="en-US" dirty="0"/>
              <a:t>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प्रक्रिया</a:t>
            </a:r>
            <a:r>
              <a:rPr lang="en-US" dirty="0"/>
              <a:t> </a:t>
            </a:r>
            <a:r>
              <a:rPr lang="en-US" dirty="0" err="1"/>
              <a:t>शुरू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चुकी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ग्लैशियरों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बर्फ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पिघलने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समुद्रों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पानी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बढ़</a:t>
            </a:r>
            <a:r>
              <a:rPr lang="en-US" dirty="0"/>
              <a:t> </a:t>
            </a:r>
            <a:r>
              <a:rPr lang="en-US" dirty="0" err="1"/>
              <a:t>जाएगी</a:t>
            </a:r>
            <a:r>
              <a:rPr lang="en-US" dirty="0"/>
              <a:t> </a:t>
            </a:r>
            <a:r>
              <a:rPr lang="en-US" dirty="0" err="1"/>
              <a:t>जिससे</a:t>
            </a:r>
            <a:r>
              <a:rPr lang="en-US" dirty="0"/>
              <a:t> </a:t>
            </a:r>
            <a:r>
              <a:rPr lang="en-US" dirty="0" err="1"/>
              <a:t>साल-दर-साल</a:t>
            </a:r>
            <a:r>
              <a:rPr lang="en-US" dirty="0"/>
              <a:t> </a:t>
            </a:r>
            <a:r>
              <a:rPr lang="en-US" dirty="0" err="1"/>
              <a:t>उनकी</a:t>
            </a:r>
            <a:r>
              <a:rPr lang="en-US" dirty="0"/>
              <a:t> </a:t>
            </a:r>
            <a:r>
              <a:rPr lang="en-US" dirty="0" err="1"/>
              <a:t>सतह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बढ़ोतरी</a:t>
            </a:r>
            <a:r>
              <a:rPr lang="en-US" dirty="0"/>
              <a:t> </a:t>
            </a:r>
            <a:r>
              <a:rPr lang="en-US" dirty="0" err="1"/>
              <a:t>होती</a:t>
            </a:r>
            <a:r>
              <a:rPr lang="en-US" dirty="0"/>
              <a:t> </a:t>
            </a:r>
            <a:r>
              <a:rPr lang="en-US" dirty="0" err="1"/>
              <a:t>जाएगी</a:t>
            </a:r>
            <a:r>
              <a:rPr lang="en-US" dirty="0"/>
              <a:t>। </a:t>
            </a:r>
            <a:r>
              <a:rPr lang="en-US" dirty="0" err="1"/>
              <a:t>समुद्रों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सतह</a:t>
            </a:r>
            <a:r>
              <a:rPr lang="en-US" dirty="0"/>
              <a:t> </a:t>
            </a:r>
            <a:r>
              <a:rPr lang="en-US" dirty="0" err="1"/>
              <a:t>बढ़ने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प्राकृतिक</a:t>
            </a:r>
            <a:r>
              <a:rPr lang="en-US" dirty="0"/>
              <a:t> </a:t>
            </a:r>
            <a:r>
              <a:rPr lang="en-US" dirty="0" err="1"/>
              <a:t>तटों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कटाव</a:t>
            </a:r>
            <a:r>
              <a:rPr lang="en-US" dirty="0"/>
              <a:t> </a:t>
            </a:r>
            <a:r>
              <a:rPr lang="en-US" dirty="0" err="1"/>
              <a:t>शुरू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जाएगा</a:t>
            </a:r>
            <a:r>
              <a:rPr lang="en-US" dirty="0"/>
              <a:t> </a:t>
            </a:r>
            <a:r>
              <a:rPr lang="en-US" dirty="0" err="1"/>
              <a:t>जिससे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बड़ा</a:t>
            </a:r>
            <a:r>
              <a:rPr lang="en-US" dirty="0"/>
              <a:t> </a:t>
            </a:r>
            <a:r>
              <a:rPr lang="en-US" dirty="0" err="1"/>
              <a:t>हिस्सा</a:t>
            </a:r>
            <a:r>
              <a:rPr lang="en-US" dirty="0"/>
              <a:t> </a:t>
            </a:r>
            <a:r>
              <a:rPr lang="en-US" dirty="0" err="1"/>
              <a:t>डूब</a:t>
            </a:r>
            <a:r>
              <a:rPr lang="en-US" dirty="0"/>
              <a:t> </a:t>
            </a:r>
            <a:r>
              <a:rPr lang="en-US" dirty="0" err="1"/>
              <a:t>जाएगा</a:t>
            </a:r>
            <a:r>
              <a:rPr lang="en-US" dirty="0"/>
              <a:t>।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तटीय</a:t>
            </a:r>
            <a:r>
              <a:rPr lang="en-US" dirty="0"/>
              <a:t> ( </a:t>
            </a:r>
            <a:r>
              <a:rPr lang="en-US" dirty="0" err="1"/>
              <a:t>कोस्टल</a:t>
            </a:r>
            <a:r>
              <a:rPr lang="en-US" dirty="0"/>
              <a:t>) </a:t>
            </a:r>
            <a:r>
              <a:rPr lang="en-US" dirty="0" err="1"/>
              <a:t>इलाकों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रहने</a:t>
            </a:r>
            <a:r>
              <a:rPr lang="en-US" dirty="0"/>
              <a:t> </a:t>
            </a:r>
            <a:r>
              <a:rPr lang="en-US" dirty="0" err="1"/>
              <a:t>वाले</a:t>
            </a:r>
            <a:r>
              <a:rPr lang="en-US" dirty="0"/>
              <a:t> </a:t>
            </a:r>
            <a:r>
              <a:rPr lang="en-US" dirty="0" err="1"/>
              <a:t>अधिकांश</a:t>
            </a:r>
            <a:r>
              <a:rPr lang="en-US" dirty="0"/>
              <a:t> ( </a:t>
            </a:r>
            <a:r>
              <a:rPr lang="en-US" dirty="0" err="1"/>
              <a:t>बहुत</a:t>
            </a:r>
            <a:r>
              <a:rPr lang="en-US" dirty="0"/>
              <a:t> </a:t>
            </a:r>
            <a:r>
              <a:rPr lang="en-US" dirty="0" err="1"/>
              <a:t>बडा</a:t>
            </a:r>
            <a:r>
              <a:rPr lang="en-US" dirty="0"/>
              <a:t> </a:t>
            </a:r>
            <a:r>
              <a:rPr lang="en-US" dirty="0" err="1"/>
              <a:t>हिस्सा</a:t>
            </a:r>
            <a:r>
              <a:rPr lang="en-US" dirty="0"/>
              <a:t>, </a:t>
            </a:r>
            <a:r>
              <a:rPr lang="en-US" dirty="0" err="1"/>
              <a:t>मोस्ट</a:t>
            </a:r>
            <a:r>
              <a:rPr lang="en-US" dirty="0"/>
              <a:t> </a:t>
            </a:r>
            <a:r>
              <a:rPr lang="en-US" dirty="0" err="1"/>
              <a:t>आफ</a:t>
            </a:r>
            <a:r>
              <a:rPr lang="en-US" dirty="0"/>
              <a:t> </a:t>
            </a:r>
            <a:r>
              <a:rPr lang="en-US" dirty="0" err="1"/>
              <a:t>देम</a:t>
            </a:r>
            <a:r>
              <a:rPr lang="en-US" dirty="0"/>
              <a:t>) </a:t>
            </a:r>
            <a:r>
              <a:rPr lang="en-US" dirty="0" err="1"/>
              <a:t>लोग</a:t>
            </a:r>
            <a:r>
              <a:rPr lang="en-US" dirty="0"/>
              <a:t> </a:t>
            </a:r>
            <a:r>
              <a:rPr lang="en-US" dirty="0" err="1"/>
              <a:t>बेघर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जाएंगे</a:t>
            </a:r>
            <a:r>
              <a:rPr lang="en-US" dirty="0"/>
              <a:t>।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3" y="2125014"/>
            <a:ext cx="11651087" cy="66277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5150476" cy="440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ind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676" y="1690688"/>
            <a:ext cx="5473521" cy="440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828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3" y="2125014"/>
            <a:ext cx="11651087" cy="66277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3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890" y="2678806"/>
            <a:ext cx="5907110" cy="46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40" y="2678806"/>
            <a:ext cx="5489350" cy="460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562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err="1"/>
              <a:t>मानव</a:t>
            </a:r>
            <a:r>
              <a:rPr lang="en-US" sz="2400" b="1" dirty="0"/>
              <a:t> </a:t>
            </a:r>
            <a:r>
              <a:rPr lang="en-US" sz="2400" b="1" dirty="0" err="1"/>
              <a:t>स्वास्थ्य</a:t>
            </a:r>
            <a:r>
              <a:rPr lang="en-US" sz="2400" b="1" dirty="0"/>
              <a:t> </a:t>
            </a:r>
            <a:r>
              <a:rPr lang="en-US" sz="2400" b="1" dirty="0" err="1"/>
              <a:t>पर</a:t>
            </a:r>
            <a:r>
              <a:rPr lang="en-US" sz="2400" b="1" dirty="0"/>
              <a:t> </a:t>
            </a:r>
            <a:r>
              <a:rPr lang="en-US" sz="2400" b="1" dirty="0" err="1"/>
              <a:t>असर</a:t>
            </a:r>
            <a:r>
              <a:rPr lang="en-US" sz="2400" b="1" dirty="0"/>
              <a:t> :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सबसे</a:t>
            </a:r>
            <a:r>
              <a:rPr lang="en-US" sz="2400" dirty="0"/>
              <a:t> </a:t>
            </a:r>
            <a:r>
              <a:rPr lang="en-US" sz="2400" dirty="0" err="1"/>
              <a:t>ज्यादा</a:t>
            </a:r>
            <a:r>
              <a:rPr lang="en-US" sz="2400" dirty="0"/>
              <a:t> </a:t>
            </a:r>
            <a:r>
              <a:rPr lang="en-US" sz="2400" dirty="0" err="1"/>
              <a:t>असर</a:t>
            </a:r>
            <a:r>
              <a:rPr lang="en-US" sz="2400" dirty="0"/>
              <a:t> </a:t>
            </a:r>
            <a:r>
              <a:rPr lang="en-US" sz="2400" dirty="0" err="1"/>
              <a:t>मनुष्य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पड़ेगा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कई</a:t>
            </a:r>
            <a:r>
              <a:rPr lang="en-US" sz="2400" dirty="0"/>
              <a:t> </a:t>
            </a:r>
            <a:r>
              <a:rPr lang="en-US" sz="2400" dirty="0" err="1"/>
              <a:t>लोगों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अपनी</a:t>
            </a:r>
            <a:r>
              <a:rPr lang="en-US" sz="2400" dirty="0"/>
              <a:t> </a:t>
            </a:r>
            <a:r>
              <a:rPr lang="en-US" sz="2400" dirty="0" err="1"/>
              <a:t>जान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हाथ</a:t>
            </a:r>
            <a:r>
              <a:rPr lang="en-US" sz="2400" dirty="0"/>
              <a:t> </a:t>
            </a:r>
            <a:r>
              <a:rPr lang="en-US" sz="2400" dirty="0" err="1"/>
              <a:t>धोना</a:t>
            </a:r>
            <a:r>
              <a:rPr lang="en-US" sz="2400" dirty="0"/>
              <a:t> </a:t>
            </a:r>
            <a:r>
              <a:rPr lang="en-US" sz="2400" dirty="0" err="1"/>
              <a:t>पडेग़ा</a:t>
            </a:r>
            <a:r>
              <a:rPr lang="en-US" sz="2400" dirty="0"/>
              <a:t>। </a:t>
            </a:r>
            <a:r>
              <a:rPr lang="en-US" sz="2400" dirty="0" err="1"/>
              <a:t>गर्मी</a:t>
            </a:r>
            <a:r>
              <a:rPr lang="en-US" sz="2400" dirty="0"/>
              <a:t> </a:t>
            </a:r>
            <a:r>
              <a:rPr lang="en-US" sz="2400" dirty="0" err="1"/>
              <a:t>बढ़ने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मलेरिया</a:t>
            </a:r>
            <a:r>
              <a:rPr lang="en-US" sz="2400" dirty="0"/>
              <a:t>, </a:t>
            </a:r>
            <a:r>
              <a:rPr lang="en-US" sz="2400" dirty="0" err="1"/>
              <a:t>डेंगू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यलो</a:t>
            </a:r>
            <a:r>
              <a:rPr lang="en-US" sz="2400" dirty="0"/>
              <a:t> </a:t>
            </a:r>
            <a:r>
              <a:rPr lang="en-US" sz="2400" dirty="0" err="1"/>
              <a:t>फीवर</a:t>
            </a:r>
            <a:r>
              <a:rPr lang="en-US" sz="2400" dirty="0"/>
              <a:t> ( </a:t>
            </a:r>
            <a:r>
              <a:rPr lang="en-US" sz="2400" dirty="0" err="1"/>
              <a:t>एक</a:t>
            </a:r>
            <a:r>
              <a:rPr lang="en-US" sz="2400" dirty="0"/>
              <a:t> </a:t>
            </a:r>
            <a:r>
              <a:rPr lang="en-US" sz="2400" dirty="0" err="1"/>
              <a:t>प्रकार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बीमारी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जिसका</a:t>
            </a:r>
            <a:r>
              <a:rPr lang="en-US" sz="2400" dirty="0"/>
              <a:t> </a:t>
            </a:r>
            <a:r>
              <a:rPr lang="en-US" sz="2400" dirty="0" err="1"/>
              <a:t>नाम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यलो</a:t>
            </a:r>
            <a:r>
              <a:rPr lang="en-US" sz="2400" dirty="0"/>
              <a:t> </a:t>
            </a:r>
            <a:r>
              <a:rPr lang="en-US" sz="2400" dirty="0" err="1"/>
              <a:t>फीवर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)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संक्रामक</a:t>
            </a:r>
            <a:r>
              <a:rPr lang="en-US" sz="2400" dirty="0"/>
              <a:t> </a:t>
            </a:r>
            <a:r>
              <a:rPr lang="en-US" sz="2400" dirty="0" err="1"/>
              <a:t>रोग</a:t>
            </a:r>
            <a:r>
              <a:rPr lang="en-US" sz="2400" dirty="0"/>
              <a:t> ( </a:t>
            </a:r>
            <a:r>
              <a:rPr lang="en-US" sz="2400" dirty="0" err="1"/>
              <a:t>एक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दूसरे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होने</a:t>
            </a:r>
            <a:r>
              <a:rPr lang="en-US" sz="2400" dirty="0"/>
              <a:t> </a:t>
            </a:r>
            <a:r>
              <a:rPr lang="en-US" sz="2400" dirty="0" err="1"/>
              <a:t>वाला</a:t>
            </a:r>
            <a:r>
              <a:rPr lang="en-US" sz="2400" dirty="0"/>
              <a:t> </a:t>
            </a:r>
            <a:r>
              <a:rPr lang="en-US" sz="2400" dirty="0" err="1"/>
              <a:t>रोग</a:t>
            </a:r>
            <a:r>
              <a:rPr lang="en-US" sz="2400" dirty="0"/>
              <a:t>) </a:t>
            </a:r>
            <a:r>
              <a:rPr lang="en-US" sz="2400" dirty="0" err="1"/>
              <a:t>बढ़ेंगे</a:t>
            </a:r>
            <a:r>
              <a:rPr lang="en-US" sz="2400" dirty="0"/>
              <a:t>। </a:t>
            </a:r>
            <a:r>
              <a:rPr lang="en-US" sz="2400" dirty="0" err="1"/>
              <a:t>वह</a:t>
            </a:r>
            <a:r>
              <a:rPr lang="en-US" sz="2400" dirty="0"/>
              <a:t> </a:t>
            </a:r>
            <a:r>
              <a:rPr lang="en-US" sz="2400" dirty="0" err="1"/>
              <a:t>समय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जल्दी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आ </a:t>
            </a:r>
            <a:r>
              <a:rPr lang="en-US" sz="2400" dirty="0" err="1"/>
              <a:t>सकता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जब</a:t>
            </a:r>
            <a:r>
              <a:rPr lang="en-US" sz="2400" dirty="0"/>
              <a:t> </a:t>
            </a:r>
            <a:r>
              <a:rPr lang="en-US" sz="2400" dirty="0" err="1"/>
              <a:t>हममें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अधिकाशं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पीने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स्वच्छ</a:t>
            </a:r>
            <a:r>
              <a:rPr lang="en-US" sz="2400" dirty="0"/>
              <a:t> </a:t>
            </a:r>
            <a:r>
              <a:rPr lang="en-US" sz="2400" dirty="0" err="1"/>
              <a:t>जल</a:t>
            </a:r>
            <a:r>
              <a:rPr lang="en-US" sz="2400" dirty="0"/>
              <a:t>, </a:t>
            </a:r>
            <a:r>
              <a:rPr lang="en-US" sz="2400" dirty="0" err="1"/>
              <a:t>खाने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ताजा</a:t>
            </a:r>
            <a:r>
              <a:rPr lang="en-US" sz="2400" dirty="0"/>
              <a:t> </a:t>
            </a:r>
            <a:r>
              <a:rPr lang="en-US" sz="2400" dirty="0" err="1"/>
              <a:t>भोजन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श्वास</a:t>
            </a:r>
            <a:r>
              <a:rPr lang="en-US" sz="2400" dirty="0"/>
              <a:t> ( </a:t>
            </a:r>
            <a:r>
              <a:rPr lang="en-US" sz="2400" dirty="0" err="1"/>
              <a:t>नाक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ली</a:t>
            </a:r>
            <a:r>
              <a:rPr lang="en-US" sz="2400" dirty="0"/>
              <a:t> </a:t>
            </a:r>
            <a:r>
              <a:rPr lang="en-US" sz="2400" dirty="0" err="1"/>
              <a:t>जाने</a:t>
            </a:r>
            <a:r>
              <a:rPr lang="en-US" sz="2400" dirty="0"/>
              <a:t> </a:t>
            </a:r>
            <a:r>
              <a:rPr lang="en-US" sz="2400" dirty="0" err="1"/>
              <a:t>वाली</a:t>
            </a:r>
            <a:r>
              <a:rPr lang="en-US" sz="2400" dirty="0"/>
              <a:t> </a:t>
            </a:r>
            <a:r>
              <a:rPr lang="en-US" sz="2400" dirty="0" err="1"/>
              <a:t>सांस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प्रोसेस</a:t>
            </a:r>
            <a:r>
              <a:rPr lang="en-US" sz="2400" dirty="0"/>
              <a:t>) </a:t>
            </a:r>
            <a:r>
              <a:rPr lang="en-US" sz="2400" dirty="0" err="1"/>
              <a:t>लेने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शुध्द</a:t>
            </a:r>
            <a:r>
              <a:rPr lang="en-US" sz="2400" dirty="0"/>
              <a:t> </a:t>
            </a:r>
            <a:r>
              <a:rPr lang="en-US" sz="2400" dirty="0" err="1"/>
              <a:t>हवा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नसीब</a:t>
            </a:r>
            <a:r>
              <a:rPr lang="en-US" sz="2400" dirty="0"/>
              <a:t> </a:t>
            </a:r>
            <a:r>
              <a:rPr lang="en-US" sz="2400" dirty="0" err="1"/>
              <a:t>नहीं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।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/>
              <a:t>पशु-पक्षियों</a:t>
            </a:r>
            <a:r>
              <a:rPr lang="en-US" sz="2400" b="1" dirty="0"/>
              <a:t> व </a:t>
            </a:r>
            <a:r>
              <a:rPr lang="en-US" sz="2400" b="1" dirty="0" err="1"/>
              <a:t>वनस्पतियों</a:t>
            </a:r>
            <a:r>
              <a:rPr lang="en-US" sz="2400" b="1" dirty="0"/>
              <a:t> </a:t>
            </a:r>
            <a:r>
              <a:rPr lang="en-US" sz="2400" b="1" dirty="0" err="1"/>
              <a:t>पर</a:t>
            </a:r>
            <a:r>
              <a:rPr lang="en-US" sz="2400" b="1" dirty="0"/>
              <a:t> </a:t>
            </a:r>
            <a:r>
              <a:rPr lang="en-US" sz="2400" b="1" dirty="0" err="1"/>
              <a:t>असर</a:t>
            </a:r>
            <a:r>
              <a:rPr lang="en-US" sz="2400" b="1" dirty="0"/>
              <a:t> :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पशु-पक्षियों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वनस्पतियों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गहरा</a:t>
            </a:r>
            <a:r>
              <a:rPr lang="en-US" sz="2400" dirty="0"/>
              <a:t> </a:t>
            </a:r>
            <a:r>
              <a:rPr lang="en-US" sz="2400" dirty="0" err="1"/>
              <a:t>असर</a:t>
            </a:r>
            <a:r>
              <a:rPr lang="en-US" sz="2400" dirty="0"/>
              <a:t> </a:t>
            </a:r>
            <a:r>
              <a:rPr lang="en-US" sz="2400" dirty="0" err="1"/>
              <a:t>पड़ेगा</a:t>
            </a:r>
            <a:r>
              <a:rPr lang="en-US" sz="2400" dirty="0"/>
              <a:t>। </a:t>
            </a:r>
            <a:r>
              <a:rPr lang="en-US" sz="2400" dirty="0" err="1"/>
              <a:t>माना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</a:t>
            </a:r>
            <a:r>
              <a:rPr lang="en-US" sz="2400" dirty="0" err="1"/>
              <a:t>बढ़ने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साथ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पशु-पक्षी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वनस्पतियां</a:t>
            </a:r>
            <a:r>
              <a:rPr lang="en-US" sz="2400" dirty="0"/>
              <a:t> </a:t>
            </a:r>
            <a:r>
              <a:rPr lang="en-US" sz="2400" dirty="0" err="1"/>
              <a:t>धीरे-धीरे</a:t>
            </a:r>
            <a:r>
              <a:rPr lang="en-US" sz="2400" dirty="0"/>
              <a:t> </a:t>
            </a:r>
            <a:r>
              <a:rPr lang="en-US" sz="2400" dirty="0" err="1"/>
              <a:t>उत्तरी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पहाड़ी</a:t>
            </a:r>
            <a:r>
              <a:rPr lang="en-US" sz="2400" dirty="0"/>
              <a:t> </a:t>
            </a:r>
            <a:r>
              <a:rPr lang="en-US" sz="2400" dirty="0" err="1"/>
              <a:t>इलाकों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ओर</a:t>
            </a:r>
            <a:r>
              <a:rPr lang="en-US" sz="2400" dirty="0"/>
              <a:t> </a:t>
            </a:r>
            <a:r>
              <a:rPr lang="en-US" sz="2400" dirty="0" err="1"/>
              <a:t>प्रस्थान</a:t>
            </a:r>
            <a:r>
              <a:rPr lang="en-US" sz="2400" dirty="0"/>
              <a:t> ( </a:t>
            </a:r>
            <a:r>
              <a:rPr lang="en-US" sz="2400" dirty="0" err="1"/>
              <a:t>रवाना</a:t>
            </a:r>
            <a:r>
              <a:rPr lang="en-US" sz="2400" dirty="0"/>
              <a:t> </a:t>
            </a:r>
            <a:r>
              <a:rPr lang="en-US" sz="2400" dirty="0" err="1"/>
              <a:t>होना</a:t>
            </a:r>
            <a:r>
              <a:rPr lang="en-US" sz="2400" dirty="0"/>
              <a:t>) </a:t>
            </a:r>
            <a:r>
              <a:rPr lang="en-US" sz="2400" dirty="0" err="1"/>
              <a:t>करेंगे</a:t>
            </a:r>
            <a:r>
              <a:rPr lang="en-US" sz="2400" dirty="0"/>
              <a:t>, </a:t>
            </a:r>
            <a:r>
              <a:rPr lang="en-US" sz="2400" dirty="0" err="1"/>
              <a:t>लेकिन</a:t>
            </a:r>
            <a:r>
              <a:rPr lang="en-US" sz="2400" dirty="0"/>
              <a:t> </a:t>
            </a:r>
            <a:r>
              <a:rPr lang="en-US" sz="2400" dirty="0" err="1"/>
              <a:t>इस</a:t>
            </a:r>
            <a:r>
              <a:rPr lang="en-US" sz="2400" dirty="0"/>
              <a:t> </a:t>
            </a:r>
            <a:r>
              <a:rPr lang="en-US" sz="2400" dirty="0" err="1"/>
              <a:t>प्रक्रिया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कुछ</a:t>
            </a:r>
            <a:r>
              <a:rPr lang="en-US" sz="2400" dirty="0"/>
              <a:t> </a:t>
            </a:r>
            <a:r>
              <a:rPr lang="en-US" sz="2400" dirty="0" err="1"/>
              <a:t>अपना</a:t>
            </a:r>
            <a:r>
              <a:rPr lang="en-US" sz="2400" dirty="0"/>
              <a:t> </a:t>
            </a:r>
            <a:r>
              <a:rPr lang="en-US" sz="2400" dirty="0" err="1"/>
              <a:t>अस्तित्व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खो</a:t>
            </a:r>
            <a:r>
              <a:rPr lang="en-US" sz="2400" dirty="0"/>
              <a:t> </a:t>
            </a:r>
            <a:r>
              <a:rPr lang="en-US" sz="2400" dirty="0" err="1"/>
              <a:t>देंगे</a:t>
            </a:r>
            <a:r>
              <a:rPr lang="en-US" sz="2400" dirty="0"/>
              <a:t>।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4925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शहरों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असर</a:t>
            </a:r>
            <a:r>
              <a:rPr lang="en-US" sz="2400" dirty="0"/>
              <a:t> : </a:t>
            </a:r>
            <a:r>
              <a:rPr lang="en-US" sz="2400" dirty="0" err="1"/>
              <a:t>इसमें</a:t>
            </a:r>
            <a:r>
              <a:rPr lang="en-US" sz="2400" dirty="0"/>
              <a:t> </a:t>
            </a:r>
            <a:r>
              <a:rPr lang="en-US" sz="2400" dirty="0" err="1"/>
              <a:t>कोई</a:t>
            </a:r>
            <a:r>
              <a:rPr lang="en-US" sz="2400" dirty="0"/>
              <a:t> </a:t>
            </a:r>
            <a:r>
              <a:rPr lang="en-US" sz="2400" dirty="0" err="1"/>
              <a:t>शक</a:t>
            </a:r>
            <a:r>
              <a:rPr lang="en-US" sz="2400" dirty="0"/>
              <a:t> </a:t>
            </a:r>
            <a:r>
              <a:rPr lang="en-US" sz="2400" dirty="0" err="1"/>
              <a:t>नहीं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</a:t>
            </a:r>
            <a:r>
              <a:rPr lang="en-US" sz="2400" dirty="0" err="1"/>
              <a:t>बढ़ने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ठंड</a:t>
            </a:r>
            <a:r>
              <a:rPr lang="en-US" sz="2400" dirty="0"/>
              <a:t> </a:t>
            </a:r>
            <a:r>
              <a:rPr lang="en-US" sz="2400" dirty="0" err="1"/>
              <a:t>भगाने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इस्तेमाल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लाई</a:t>
            </a:r>
            <a:r>
              <a:rPr lang="en-US" sz="2400" dirty="0"/>
              <a:t> </a:t>
            </a:r>
            <a:r>
              <a:rPr lang="en-US" sz="2400" dirty="0" err="1"/>
              <a:t>जाने</a:t>
            </a:r>
            <a:r>
              <a:rPr lang="en-US" sz="2400" dirty="0"/>
              <a:t> </a:t>
            </a:r>
            <a:r>
              <a:rPr lang="en-US" sz="2400" dirty="0" err="1"/>
              <a:t>वाली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खपत</a:t>
            </a:r>
            <a:r>
              <a:rPr lang="en-US" sz="2400" dirty="0"/>
              <a:t> (</a:t>
            </a:r>
            <a:r>
              <a:rPr lang="en-US" sz="2400" dirty="0" err="1"/>
              <a:t>कंजम्शन</a:t>
            </a:r>
            <a:r>
              <a:rPr lang="en-US" sz="2400" dirty="0"/>
              <a:t>, </a:t>
            </a:r>
            <a:r>
              <a:rPr lang="en-US" sz="2400" dirty="0" err="1"/>
              <a:t>उपयोग</a:t>
            </a:r>
            <a:r>
              <a:rPr lang="en-US" sz="2400" dirty="0"/>
              <a:t> )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कमी</a:t>
            </a:r>
            <a:r>
              <a:rPr lang="en-US" sz="2400" dirty="0"/>
              <a:t> </a:t>
            </a:r>
            <a:r>
              <a:rPr lang="en-US" sz="2400" dirty="0" err="1"/>
              <a:t>होगी</a:t>
            </a:r>
            <a:r>
              <a:rPr lang="en-US" sz="2400" dirty="0"/>
              <a:t>, </a:t>
            </a:r>
            <a:r>
              <a:rPr lang="en-US" sz="2400" dirty="0" err="1"/>
              <a:t>लेकिन</a:t>
            </a:r>
            <a:r>
              <a:rPr lang="en-US" sz="2400" dirty="0"/>
              <a:t> </a:t>
            </a:r>
            <a:r>
              <a:rPr lang="en-US" sz="2400" dirty="0" err="1"/>
              <a:t>इसकी</a:t>
            </a:r>
            <a:r>
              <a:rPr lang="en-US" sz="2400" dirty="0"/>
              <a:t> </a:t>
            </a:r>
            <a:r>
              <a:rPr lang="en-US" sz="2400" dirty="0" err="1"/>
              <a:t>पूर्ति</a:t>
            </a:r>
            <a:r>
              <a:rPr lang="en-US" sz="2400" dirty="0"/>
              <a:t> </a:t>
            </a:r>
            <a:r>
              <a:rPr lang="en-US" sz="2400" dirty="0" err="1"/>
              <a:t>एयर</a:t>
            </a:r>
            <a:r>
              <a:rPr lang="en-US" sz="2400" dirty="0"/>
              <a:t> </a:t>
            </a:r>
            <a:r>
              <a:rPr lang="en-US" sz="2400" dirty="0" err="1"/>
              <a:t>कंडिशनिंग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जाएगी</a:t>
            </a:r>
            <a:r>
              <a:rPr lang="en-US" sz="2400" dirty="0"/>
              <a:t>। </a:t>
            </a:r>
            <a:r>
              <a:rPr lang="en-US" sz="2400" dirty="0" err="1"/>
              <a:t>घरों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ठंडा</a:t>
            </a:r>
            <a:r>
              <a:rPr lang="en-US" sz="2400" dirty="0"/>
              <a:t> </a:t>
            </a:r>
            <a:r>
              <a:rPr lang="en-US" sz="2400" dirty="0" err="1"/>
              <a:t>करने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भारी</a:t>
            </a:r>
            <a:r>
              <a:rPr lang="en-US" sz="2400" dirty="0"/>
              <a:t> </a:t>
            </a:r>
            <a:r>
              <a:rPr lang="en-US" sz="2400" dirty="0" err="1"/>
              <a:t>मात्रा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बिजली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इस्तेमाल</a:t>
            </a:r>
            <a:r>
              <a:rPr lang="en-US" sz="2400" dirty="0"/>
              <a:t> </a:t>
            </a:r>
            <a:r>
              <a:rPr lang="en-US" sz="2400" dirty="0" err="1"/>
              <a:t>करना</a:t>
            </a:r>
            <a:r>
              <a:rPr lang="en-US" sz="2400" dirty="0"/>
              <a:t> </a:t>
            </a:r>
            <a:r>
              <a:rPr lang="en-US" sz="2400" dirty="0" err="1"/>
              <a:t>होगा</a:t>
            </a:r>
            <a:r>
              <a:rPr lang="en-US" sz="2400" dirty="0"/>
              <a:t>। </a:t>
            </a:r>
            <a:r>
              <a:rPr lang="en-US" sz="2400" dirty="0" err="1"/>
              <a:t>बिजली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उपयोग</a:t>
            </a:r>
            <a:r>
              <a:rPr lang="en-US" sz="2400" dirty="0"/>
              <a:t> </a:t>
            </a:r>
            <a:r>
              <a:rPr lang="en-US" sz="2400" dirty="0" err="1"/>
              <a:t>बढ़ेगा</a:t>
            </a:r>
            <a:r>
              <a:rPr lang="en-US" sz="2400" dirty="0"/>
              <a:t> </a:t>
            </a:r>
            <a:r>
              <a:rPr lang="en-US" sz="2400" dirty="0" err="1"/>
              <a:t>तो</a:t>
            </a:r>
            <a:r>
              <a:rPr lang="en-US" sz="2400" dirty="0"/>
              <a:t> </a:t>
            </a:r>
            <a:r>
              <a:rPr lang="en-US" sz="2400" dirty="0" err="1"/>
              <a:t>उससे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इजाफा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होगा</a:t>
            </a:r>
            <a:r>
              <a:rPr lang="en-US" sz="2400" dirty="0"/>
              <a:t>।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3111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ग्लोबल</a:t>
            </a:r>
            <a:r>
              <a:rPr lang="en-US" sz="3200" b="1" dirty="0"/>
              <a:t> </a:t>
            </a:r>
            <a:r>
              <a:rPr lang="en-US" sz="3200" b="1" dirty="0" err="1"/>
              <a:t>वार्मिंग</a:t>
            </a:r>
            <a:r>
              <a:rPr lang="en-US" sz="3200" b="1" dirty="0"/>
              <a:t> </a:t>
            </a:r>
            <a:r>
              <a:rPr lang="en-US" sz="3200" b="1" dirty="0" err="1"/>
              <a:t>से</a:t>
            </a:r>
            <a:r>
              <a:rPr lang="en-US" sz="3200" b="1" dirty="0"/>
              <a:t> </a:t>
            </a:r>
            <a:r>
              <a:rPr lang="en-US" sz="3200" b="1" dirty="0" err="1"/>
              <a:t>कैसे</a:t>
            </a:r>
            <a:r>
              <a:rPr lang="en-US" sz="3200" b="1" dirty="0"/>
              <a:t> </a:t>
            </a:r>
            <a:r>
              <a:rPr lang="en-US" sz="3200" b="1" dirty="0" err="1"/>
              <a:t>बचें</a:t>
            </a:r>
            <a:r>
              <a:rPr lang="en-US" sz="3200" b="1" dirty="0"/>
              <a:t>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प्रति</a:t>
            </a:r>
            <a:r>
              <a:rPr lang="en-US" sz="2400" dirty="0"/>
              <a:t> </a:t>
            </a:r>
            <a:r>
              <a:rPr lang="en-US" sz="2400" dirty="0" err="1"/>
              <a:t>दुनियाभर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चिंता</a:t>
            </a:r>
            <a:r>
              <a:rPr lang="en-US" sz="2400" dirty="0"/>
              <a:t> </a:t>
            </a:r>
            <a:r>
              <a:rPr lang="en-US" sz="2400" dirty="0" err="1"/>
              <a:t>बढ़</a:t>
            </a:r>
            <a:r>
              <a:rPr lang="en-US" sz="2400" dirty="0"/>
              <a:t> </a:t>
            </a:r>
            <a:r>
              <a:rPr lang="en-US" sz="2400" dirty="0" err="1"/>
              <a:t>रही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इसका</a:t>
            </a:r>
            <a:r>
              <a:rPr lang="en-US" sz="2400" dirty="0"/>
              <a:t> </a:t>
            </a:r>
            <a:r>
              <a:rPr lang="en-US" sz="2400" dirty="0" err="1"/>
              <a:t>अंदाजा</a:t>
            </a:r>
            <a:r>
              <a:rPr lang="en-US" sz="2400" dirty="0"/>
              <a:t> </a:t>
            </a:r>
            <a:r>
              <a:rPr lang="en-US" sz="2400" dirty="0" err="1"/>
              <a:t>इसी</a:t>
            </a:r>
            <a:r>
              <a:rPr lang="en-US" sz="2400" dirty="0"/>
              <a:t> </a:t>
            </a:r>
            <a:r>
              <a:rPr lang="en-US" sz="2400" dirty="0" err="1"/>
              <a:t>बात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लगाया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सकता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इस</a:t>
            </a:r>
            <a:r>
              <a:rPr lang="en-US" sz="2400" dirty="0"/>
              <a:t> </a:t>
            </a:r>
            <a:r>
              <a:rPr lang="en-US" sz="2400" dirty="0" err="1"/>
              <a:t>साल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नोबेल</a:t>
            </a:r>
            <a:r>
              <a:rPr lang="en-US" sz="2400" dirty="0"/>
              <a:t> </a:t>
            </a:r>
            <a:r>
              <a:rPr lang="en-US" sz="2400" dirty="0" err="1"/>
              <a:t>शांति</a:t>
            </a:r>
            <a:r>
              <a:rPr lang="en-US" sz="2400" dirty="0"/>
              <a:t> </a:t>
            </a:r>
            <a:r>
              <a:rPr lang="en-US" sz="2400" dirty="0" err="1"/>
              <a:t>पुरस्कार</a:t>
            </a:r>
            <a:r>
              <a:rPr lang="en-US" sz="2400" dirty="0"/>
              <a:t> </a:t>
            </a:r>
            <a:r>
              <a:rPr lang="en-US" sz="2400" dirty="0" err="1"/>
              <a:t>पर्यावरण</a:t>
            </a:r>
            <a:r>
              <a:rPr lang="en-US" sz="2400" dirty="0"/>
              <a:t> </a:t>
            </a:r>
            <a:r>
              <a:rPr lang="en-US" sz="2400" dirty="0" err="1"/>
              <a:t>संरक्षण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क्षेत्र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कार्य</a:t>
            </a:r>
            <a:r>
              <a:rPr lang="en-US" sz="2400" dirty="0"/>
              <a:t> </a:t>
            </a:r>
            <a:r>
              <a:rPr lang="en-US" sz="2400" dirty="0" err="1"/>
              <a:t>करने</a:t>
            </a:r>
            <a:r>
              <a:rPr lang="en-US" sz="2400" dirty="0"/>
              <a:t> </a:t>
            </a:r>
            <a:r>
              <a:rPr lang="en-US" sz="2400" dirty="0" err="1"/>
              <a:t>वाली</a:t>
            </a:r>
            <a:r>
              <a:rPr lang="en-US" sz="2400" dirty="0"/>
              <a:t> </a:t>
            </a:r>
            <a:r>
              <a:rPr lang="en-US" sz="2400" dirty="0" err="1"/>
              <a:t>संयुक्त</a:t>
            </a:r>
            <a:r>
              <a:rPr lang="en-US" sz="2400" dirty="0"/>
              <a:t> </a:t>
            </a:r>
            <a:r>
              <a:rPr lang="en-US" sz="2400" dirty="0" err="1"/>
              <a:t>राष्ट्र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संस्था</a:t>
            </a:r>
            <a:r>
              <a:rPr lang="en-US" sz="2400" dirty="0"/>
              <a:t> </a:t>
            </a:r>
            <a:r>
              <a:rPr lang="en-US" sz="2400" dirty="0" err="1"/>
              <a:t>इंटरगवर्नमेंटल</a:t>
            </a:r>
            <a:r>
              <a:rPr lang="en-US" sz="2400" dirty="0"/>
              <a:t> </a:t>
            </a:r>
            <a:r>
              <a:rPr lang="en-US" sz="2400" dirty="0" err="1"/>
              <a:t>पैनल</a:t>
            </a:r>
            <a:r>
              <a:rPr lang="en-US" sz="2400" dirty="0"/>
              <a:t> </a:t>
            </a:r>
            <a:r>
              <a:rPr lang="en-US" sz="2400" dirty="0" err="1"/>
              <a:t>ऑन</a:t>
            </a:r>
            <a:r>
              <a:rPr lang="en-US" sz="2400" dirty="0"/>
              <a:t> </a:t>
            </a:r>
            <a:r>
              <a:rPr lang="en-US" sz="2400" dirty="0" err="1"/>
              <a:t>क्लाइमेंट</a:t>
            </a:r>
            <a:r>
              <a:rPr lang="en-US" sz="2400" dirty="0"/>
              <a:t> </a:t>
            </a:r>
            <a:r>
              <a:rPr lang="en-US" sz="2400" dirty="0" err="1"/>
              <a:t>चेंज</a:t>
            </a:r>
            <a:r>
              <a:rPr lang="en-US" sz="2400" dirty="0"/>
              <a:t> (</a:t>
            </a:r>
            <a:r>
              <a:rPr lang="en-US" sz="2400" dirty="0" err="1"/>
              <a:t>आईपीसीसी</a:t>
            </a:r>
            <a:r>
              <a:rPr lang="en-US" sz="2400" dirty="0"/>
              <a:t>)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पर्यावरणवादी</a:t>
            </a:r>
            <a:r>
              <a:rPr lang="en-US" sz="2400" dirty="0"/>
              <a:t> </a:t>
            </a:r>
            <a:r>
              <a:rPr lang="en-US" sz="2400" dirty="0" err="1"/>
              <a:t>अमेरिका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पूर्व</a:t>
            </a:r>
            <a:r>
              <a:rPr lang="en-US" sz="2400" dirty="0"/>
              <a:t> </a:t>
            </a:r>
            <a:r>
              <a:rPr lang="en-US" sz="2400" dirty="0" err="1"/>
              <a:t>उपराष्ट्रपति</a:t>
            </a:r>
            <a:r>
              <a:rPr lang="en-US" sz="2400" dirty="0"/>
              <a:t> </a:t>
            </a:r>
            <a:r>
              <a:rPr lang="en-US" sz="2400" dirty="0" err="1"/>
              <a:t>अल</a:t>
            </a:r>
            <a:r>
              <a:rPr lang="en-US" sz="2400" dirty="0"/>
              <a:t> </a:t>
            </a:r>
            <a:r>
              <a:rPr lang="en-US" sz="2400" dirty="0" err="1"/>
              <a:t>गोर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दिया</a:t>
            </a:r>
            <a:r>
              <a:rPr lang="en-US" sz="2400" dirty="0"/>
              <a:t> </a:t>
            </a:r>
            <a:r>
              <a:rPr lang="en-US" sz="2400" dirty="0" err="1"/>
              <a:t>गया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लेकिन</a:t>
            </a:r>
            <a:r>
              <a:rPr lang="en-US" sz="2400" dirty="0"/>
              <a:t> </a:t>
            </a:r>
            <a:r>
              <a:rPr lang="en-US" sz="2400" dirty="0" err="1"/>
              <a:t>सवाल</a:t>
            </a:r>
            <a:r>
              <a:rPr lang="en-US" sz="2400" dirty="0"/>
              <a:t> </a:t>
            </a:r>
            <a:r>
              <a:rPr lang="en-US" sz="2400" dirty="0" err="1"/>
              <a:t>यह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कि</a:t>
            </a:r>
            <a:r>
              <a:rPr lang="en-US" sz="2400" dirty="0"/>
              <a:t> </a:t>
            </a:r>
            <a:r>
              <a:rPr lang="en-US" sz="2400" dirty="0" err="1"/>
              <a:t>क्या</a:t>
            </a:r>
            <a:r>
              <a:rPr lang="en-US" sz="2400" dirty="0"/>
              <a:t> </a:t>
            </a:r>
            <a:r>
              <a:rPr lang="en-US" sz="2400" dirty="0" err="1"/>
              <a:t>पर्यावरण</a:t>
            </a:r>
            <a:r>
              <a:rPr lang="en-US" sz="2400" dirty="0"/>
              <a:t> </a:t>
            </a:r>
            <a:r>
              <a:rPr lang="en-US" sz="2400" dirty="0" err="1"/>
              <a:t>संरक्षण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क्षेत्र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काम</a:t>
            </a:r>
            <a:r>
              <a:rPr lang="en-US" sz="2400" dirty="0"/>
              <a:t> </a:t>
            </a:r>
            <a:r>
              <a:rPr lang="en-US" sz="2400" dirty="0" err="1"/>
              <a:t>करने</a:t>
            </a:r>
            <a:r>
              <a:rPr lang="en-US" sz="2400" dirty="0"/>
              <a:t> </a:t>
            </a:r>
            <a:r>
              <a:rPr lang="en-US" sz="2400" dirty="0" err="1"/>
              <a:t>वालों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नोबेल</a:t>
            </a:r>
            <a:r>
              <a:rPr lang="en-US" sz="2400" dirty="0"/>
              <a:t> </a:t>
            </a:r>
            <a:r>
              <a:rPr lang="en-US" sz="2400" dirty="0" err="1"/>
              <a:t>पुरस्कार</a:t>
            </a:r>
            <a:r>
              <a:rPr lang="en-US" sz="2400" dirty="0"/>
              <a:t> </a:t>
            </a:r>
            <a:r>
              <a:rPr lang="en-US" sz="2400" dirty="0" err="1"/>
              <a:t>देने</a:t>
            </a:r>
            <a:r>
              <a:rPr lang="en-US" sz="2400" dirty="0"/>
              <a:t> </a:t>
            </a:r>
            <a:r>
              <a:rPr lang="en-US" sz="2400" dirty="0" err="1"/>
              <a:t>भर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ही</a:t>
            </a:r>
            <a:r>
              <a:rPr lang="en-US" sz="2400" dirty="0"/>
              <a:t>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समस्या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निपटा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सकता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? </a:t>
            </a:r>
            <a:r>
              <a:rPr lang="en-US" sz="2400" dirty="0" err="1"/>
              <a:t>बिल्कुल</a:t>
            </a:r>
            <a:r>
              <a:rPr lang="en-US" sz="2400" dirty="0"/>
              <a:t> </a:t>
            </a:r>
            <a:r>
              <a:rPr lang="en-US" sz="2400" dirty="0" err="1"/>
              <a:t>नहीं</a:t>
            </a:r>
            <a:r>
              <a:rPr lang="en-US" sz="2400" dirty="0"/>
              <a:t>। </a:t>
            </a:r>
            <a:r>
              <a:rPr lang="en-US" sz="2400" dirty="0" err="1"/>
              <a:t>इसके</a:t>
            </a:r>
            <a:r>
              <a:rPr lang="en-US" sz="2400" dirty="0"/>
              <a:t> </a:t>
            </a:r>
            <a:r>
              <a:rPr lang="en-US" sz="2400" dirty="0" err="1"/>
              <a:t>लिए</a:t>
            </a:r>
            <a:r>
              <a:rPr lang="en-US" sz="2400" dirty="0"/>
              <a:t> </a:t>
            </a:r>
            <a:r>
              <a:rPr lang="en-US" sz="2400" dirty="0" err="1"/>
              <a:t>हमें</a:t>
            </a:r>
            <a:r>
              <a:rPr lang="en-US" sz="2400" dirty="0"/>
              <a:t> </a:t>
            </a:r>
            <a:r>
              <a:rPr lang="en-US" sz="2400" dirty="0" err="1"/>
              <a:t>कई</a:t>
            </a:r>
            <a:r>
              <a:rPr lang="en-US" sz="2400" dirty="0"/>
              <a:t> </a:t>
            </a:r>
            <a:r>
              <a:rPr lang="en-US" sz="2400" dirty="0" err="1"/>
              <a:t>प्रयास</a:t>
            </a:r>
            <a:r>
              <a:rPr lang="en-US" sz="2400" dirty="0"/>
              <a:t> </a:t>
            </a:r>
            <a:r>
              <a:rPr lang="en-US" sz="2400" dirty="0" err="1"/>
              <a:t>करने</a:t>
            </a:r>
            <a:r>
              <a:rPr lang="en-US" sz="2400" dirty="0"/>
              <a:t> </a:t>
            </a:r>
            <a:r>
              <a:rPr lang="en-US" sz="2400" dirty="0" err="1"/>
              <a:t>होंगे</a:t>
            </a:r>
            <a:r>
              <a:rPr lang="en-US" sz="2400" dirty="0"/>
              <a:t> :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5592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सरकारी</a:t>
            </a:r>
            <a:r>
              <a:rPr lang="en-US" sz="2400" dirty="0"/>
              <a:t> </a:t>
            </a:r>
            <a:r>
              <a:rPr lang="en-US" sz="2400" dirty="0" err="1"/>
              <a:t>एजेँसियों</a:t>
            </a:r>
            <a:r>
              <a:rPr lang="en-US" sz="2400" dirty="0"/>
              <a:t>, </a:t>
            </a:r>
            <a:r>
              <a:rPr lang="en-US" sz="2400" dirty="0" err="1"/>
              <a:t>व्यापारिक</a:t>
            </a:r>
            <a:r>
              <a:rPr lang="en-US" sz="2400" dirty="0"/>
              <a:t> </a:t>
            </a:r>
            <a:r>
              <a:rPr lang="en-US" sz="2400" dirty="0" err="1"/>
              <a:t>नेतृत्व</a:t>
            </a:r>
            <a:r>
              <a:rPr lang="en-US" sz="2400" dirty="0"/>
              <a:t>, </a:t>
            </a:r>
            <a:r>
              <a:rPr lang="en-US" sz="2400" dirty="0" err="1"/>
              <a:t>निजी</a:t>
            </a:r>
            <a:r>
              <a:rPr lang="en-US" sz="2400" dirty="0"/>
              <a:t> </a:t>
            </a:r>
            <a:r>
              <a:rPr lang="en-US" sz="2400" dirty="0" err="1"/>
              <a:t>क्षेत्रों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एनजीओ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द्वारा</a:t>
            </a:r>
            <a:r>
              <a:rPr lang="en-US" sz="2400" dirty="0"/>
              <a:t>, </a:t>
            </a:r>
            <a:r>
              <a:rPr lang="en-US" sz="2400" dirty="0" err="1"/>
              <a:t>कई</a:t>
            </a:r>
            <a:r>
              <a:rPr lang="en-US" sz="2400" dirty="0"/>
              <a:t> </a:t>
            </a:r>
            <a:r>
              <a:rPr lang="en-US" sz="2400" dirty="0" err="1"/>
              <a:t>सारे</a:t>
            </a:r>
            <a:r>
              <a:rPr lang="en-US" sz="2400" dirty="0"/>
              <a:t> </a:t>
            </a:r>
            <a:r>
              <a:rPr lang="en-US" sz="2400" dirty="0" err="1"/>
              <a:t>जागरुकता</a:t>
            </a:r>
            <a:r>
              <a:rPr lang="en-US" sz="2400" dirty="0"/>
              <a:t> </a:t>
            </a:r>
            <a:r>
              <a:rPr lang="en-US" sz="2400" dirty="0" err="1"/>
              <a:t>अभियान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कार्यक्रम</a:t>
            </a:r>
            <a:r>
              <a:rPr lang="en-US" sz="2400" dirty="0"/>
              <a:t> </a:t>
            </a:r>
            <a:r>
              <a:rPr lang="en-US" sz="2400" dirty="0" err="1"/>
              <a:t>चलाये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लागू</a:t>
            </a:r>
            <a:r>
              <a:rPr lang="en-US" sz="2400" dirty="0"/>
              <a:t> </a:t>
            </a:r>
            <a:r>
              <a:rPr lang="en-US" sz="2400" dirty="0" err="1"/>
              <a:t>किये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रहे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द्वारा</a:t>
            </a:r>
            <a:r>
              <a:rPr lang="en-US" sz="2400" dirty="0"/>
              <a:t> </a:t>
            </a:r>
            <a:r>
              <a:rPr lang="en-US" sz="2400" dirty="0" err="1"/>
              <a:t>कुछ</a:t>
            </a:r>
            <a:r>
              <a:rPr lang="en-US" sz="2400" dirty="0"/>
              <a:t> </a:t>
            </a:r>
            <a:r>
              <a:rPr lang="en-US" sz="2400" dirty="0" err="1"/>
              <a:t>ऐसे</a:t>
            </a:r>
            <a:r>
              <a:rPr lang="en-US" sz="2400" dirty="0"/>
              <a:t> </a:t>
            </a:r>
            <a:r>
              <a:rPr lang="en-US" sz="2400" dirty="0" err="1"/>
              <a:t>नुकसान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जिनकी</a:t>
            </a:r>
            <a:r>
              <a:rPr lang="en-US" sz="2400" dirty="0"/>
              <a:t> </a:t>
            </a:r>
            <a:r>
              <a:rPr lang="en-US" sz="2400" dirty="0" err="1"/>
              <a:t>भरपाई</a:t>
            </a:r>
            <a:r>
              <a:rPr lang="en-US" sz="2400" dirty="0"/>
              <a:t> </a:t>
            </a:r>
            <a:r>
              <a:rPr lang="en-US" sz="2400" dirty="0" err="1"/>
              <a:t>असंभव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(</a:t>
            </a:r>
            <a:r>
              <a:rPr lang="en-US" sz="2400" dirty="0" err="1"/>
              <a:t>बर्फ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चोटियों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पिघलना</a:t>
            </a:r>
            <a:r>
              <a:rPr lang="en-US" sz="2400" dirty="0"/>
              <a:t>)। </a:t>
            </a:r>
            <a:r>
              <a:rPr lang="en-US" sz="2400" dirty="0" err="1"/>
              <a:t>हमें</a:t>
            </a:r>
            <a:r>
              <a:rPr lang="en-US" sz="2400" dirty="0"/>
              <a:t> </a:t>
            </a:r>
            <a:r>
              <a:rPr lang="en-US" sz="2400" dirty="0" err="1"/>
              <a:t>अब</a:t>
            </a:r>
            <a:r>
              <a:rPr lang="en-US" sz="2400" dirty="0"/>
              <a:t> </a:t>
            </a:r>
            <a:r>
              <a:rPr lang="en-US" sz="2400" dirty="0" err="1"/>
              <a:t>पीछे</a:t>
            </a:r>
            <a:r>
              <a:rPr lang="en-US" sz="2400" dirty="0"/>
              <a:t> </a:t>
            </a:r>
            <a:r>
              <a:rPr lang="en-US" sz="2400" dirty="0" err="1"/>
              <a:t>नहीं</a:t>
            </a:r>
            <a:r>
              <a:rPr lang="en-US" sz="2400" dirty="0"/>
              <a:t> </a:t>
            </a:r>
            <a:r>
              <a:rPr lang="en-US" sz="2400" dirty="0" err="1"/>
              <a:t>हटना</a:t>
            </a:r>
            <a:r>
              <a:rPr lang="en-US" sz="2400" dirty="0"/>
              <a:t> </a:t>
            </a:r>
            <a:r>
              <a:rPr lang="en-US" sz="2400" dirty="0" err="1"/>
              <a:t>चाहिए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मानव</a:t>
            </a:r>
            <a:r>
              <a:rPr lang="en-US" sz="2400" dirty="0"/>
              <a:t> </a:t>
            </a:r>
            <a:r>
              <a:rPr lang="en-US" sz="2400" dirty="0" err="1"/>
              <a:t>जनित</a:t>
            </a:r>
            <a:r>
              <a:rPr lang="en-US" sz="2400" dirty="0"/>
              <a:t> </a:t>
            </a:r>
            <a:r>
              <a:rPr lang="en-US" sz="2400" dirty="0" err="1"/>
              <a:t>कारकों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करने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द्वारा</a:t>
            </a:r>
            <a:r>
              <a:rPr lang="en-US" sz="2400" dirty="0"/>
              <a:t> </a:t>
            </a:r>
            <a:r>
              <a:rPr lang="en-US" sz="2400" dirty="0" err="1"/>
              <a:t>हर</a:t>
            </a:r>
            <a:r>
              <a:rPr lang="en-US" sz="2400" dirty="0"/>
              <a:t> </a:t>
            </a:r>
            <a:r>
              <a:rPr lang="en-US" sz="2400" dirty="0" err="1"/>
              <a:t>एक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इसके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घटाने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लिये</a:t>
            </a:r>
            <a:r>
              <a:rPr lang="en-US" sz="2400" dirty="0"/>
              <a:t> </a:t>
            </a:r>
            <a:r>
              <a:rPr lang="en-US" sz="2400" dirty="0" err="1"/>
              <a:t>अपना</a:t>
            </a:r>
            <a:r>
              <a:rPr lang="en-US" sz="2400" dirty="0"/>
              <a:t> </a:t>
            </a:r>
            <a:r>
              <a:rPr lang="en-US" sz="2400" dirty="0" err="1"/>
              <a:t>बेहतर</a:t>
            </a:r>
            <a:r>
              <a:rPr lang="en-US" sz="2400" dirty="0"/>
              <a:t> </a:t>
            </a:r>
            <a:r>
              <a:rPr lang="en-US" sz="2400" dirty="0" err="1"/>
              <a:t>प्रयास</a:t>
            </a:r>
            <a:r>
              <a:rPr lang="en-US" sz="2400" dirty="0"/>
              <a:t> </a:t>
            </a:r>
            <a:r>
              <a:rPr lang="en-US" sz="2400" dirty="0" err="1"/>
              <a:t>करना</a:t>
            </a:r>
            <a:r>
              <a:rPr lang="en-US" sz="2400" dirty="0"/>
              <a:t> </a:t>
            </a:r>
            <a:r>
              <a:rPr lang="en-US" sz="2400" dirty="0" err="1"/>
              <a:t>चाहिए</a:t>
            </a:r>
            <a:r>
              <a:rPr lang="en-US" sz="2400" dirty="0"/>
              <a:t>। </a:t>
            </a:r>
            <a:r>
              <a:rPr lang="en-US" sz="2400" dirty="0" err="1"/>
              <a:t>हमें</a:t>
            </a:r>
            <a:r>
              <a:rPr lang="en-US" sz="2400" dirty="0"/>
              <a:t>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ग्रीनहाउस</a:t>
            </a:r>
            <a:r>
              <a:rPr lang="en-US" sz="2400" dirty="0"/>
              <a:t> </a:t>
            </a:r>
            <a:r>
              <a:rPr lang="en-US" sz="2400" dirty="0" err="1"/>
              <a:t>गैसों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उत्सर्जन</a:t>
            </a:r>
            <a:r>
              <a:rPr lang="en-US" sz="2400" dirty="0"/>
              <a:t> </a:t>
            </a:r>
            <a:r>
              <a:rPr lang="en-US" sz="2400" dirty="0" err="1"/>
              <a:t>करना</a:t>
            </a:r>
            <a:r>
              <a:rPr lang="en-US" sz="2400" dirty="0"/>
              <a:t> </a:t>
            </a:r>
            <a:r>
              <a:rPr lang="en-US" sz="2400" dirty="0" err="1"/>
              <a:t>चाहिये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उन</a:t>
            </a:r>
            <a:r>
              <a:rPr lang="en-US" sz="2400" dirty="0"/>
              <a:t>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परिवर्तनों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अपनाना</a:t>
            </a:r>
            <a:r>
              <a:rPr lang="en-US" sz="2400" dirty="0"/>
              <a:t> </a:t>
            </a:r>
            <a:r>
              <a:rPr lang="en-US" sz="2400" dirty="0" err="1"/>
              <a:t>चाहिये</a:t>
            </a:r>
            <a:r>
              <a:rPr lang="en-US" sz="2400" dirty="0"/>
              <a:t> </a:t>
            </a:r>
            <a:r>
              <a:rPr lang="en-US" sz="2400" dirty="0" err="1"/>
              <a:t>जो</a:t>
            </a:r>
            <a:r>
              <a:rPr lang="en-US" sz="2400" dirty="0"/>
              <a:t> </a:t>
            </a:r>
            <a:r>
              <a:rPr lang="en-US" sz="2400" dirty="0" err="1"/>
              <a:t>वर्षों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होते</a:t>
            </a:r>
            <a:r>
              <a:rPr lang="en-US" sz="2400" dirty="0"/>
              <a:t> आ </a:t>
            </a:r>
            <a:r>
              <a:rPr lang="en-US" sz="2400" dirty="0" err="1"/>
              <a:t>रहे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बिजली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बजाये</a:t>
            </a:r>
            <a:r>
              <a:rPr lang="en-US" sz="2400" dirty="0"/>
              <a:t> </a:t>
            </a:r>
            <a:r>
              <a:rPr lang="en-US" sz="2400" dirty="0" err="1"/>
              <a:t>शुद्ध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साफ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इस्तेमाल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कोशिश</a:t>
            </a:r>
            <a:r>
              <a:rPr lang="en-US" sz="2400" dirty="0"/>
              <a:t> </a:t>
            </a:r>
            <a:r>
              <a:rPr lang="en-US" sz="2400" dirty="0" err="1"/>
              <a:t>करनी</a:t>
            </a:r>
            <a:r>
              <a:rPr lang="en-US" sz="2400" dirty="0"/>
              <a:t> </a:t>
            </a:r>
            <a:r>
              <a:rPr lang="en-US" sz="2400" dirty="0" err="1"/>
              <a:t>चाहिये</a:t>
            </a:r>
            <a:r>
              <a:rPr lang="en-US" sz="2400" dirty="0"/>
              <a:t> </a:t>
            </a:r>
            <a:r>
              <a:rPr lang="en-US" sz="2400" dirty="0" err="1"/>
              <a:t>अथवा</a:t>
            </a:r>
            <a:r>
              <a:rPr lang="en-US" sz="2400" dirty="0"/>
              <a:t> </a:t>
            </a:r>
            <a:r>
              <a:rPr lang="en-US" sz="2400" dirty="0" err="1"/>
              <a:t>सौर</a:t>
            </a:r>
            <a:r>
              <a:rPr lang="en-US" sz="2400" dirty="0"/>
              <a:t>, </a:t>
            </a:r>
            <a:r>
              <a:rPr lang="en-US" sz="2400" dirty="0" err="1"/>
              <a:t>वायु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जियोथर्मल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उत्पन्न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इस्तेमाल</a:t>
            </a:r>
            <a:r>
              <a:rPr lang="en-US" sz="2400" dirty="0"/>
              <a:t> </a:t>
            </a:r>
            <a:r>
              <a:rPr lang="en-US" sz="2400" dirty="0" err="1"/>
              <a:t>करना</a:t>
            </a:r>
            <a:r>
              <a:rPr lang="en-US" sz="2400" dirty="0"/>
              <a:t> </a:t>
            </a:r>
            <a:r>
              <a:rPr lang="en-US" sz="2400" dirty="0" err="1"/>
              <a:t>चाहिये</a:t>
            </a:r>
            <a:r>
              <a:rPr lang="en-US" sz="2400" dirty="0"/>
              <a:t>। </a:t>
            </a:r>
            <a:r>
              <a:rPr lang="en-US" sz="2400" dirty="0" err="1"/>
              <a:t>तेल</a:t>
            </a:r>
            <a:r>
              <a:rPr lang="en-US" sz="2400" dirty="0"/>
              <a:t> </a:t>
            </a:r>
            <a:r>
              <a:rPr lang="en-US" sz="2400" dirty="0" err="1"/>
              <a:t>जलाने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कोयले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इस्तेमाल</a:t>
            </a:r>
            <a:r>
              <a:rPr lang="en-US" sz="2400" dirty="0"/>
              <a:t>, </a:t>
            </a:r>
            <a:r>
              <a:rPr lang="en-US" sz="2400" dirty="0" err="1"/>
              <a:t>परिवहन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साधनों</a:t>
            </a:r>
            <a:r>
              <a:rPr lang="en-US" sz="2400" dirty="0"/>
              <a:t>,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बिजली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सामानों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स्तर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घटाने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ग्लोबल</a:t>
            </a:r>
            <a:r>
              <a:rPr lang="en-US" sz="2400" dirty="0"/>
              <a:t> </a:t>
            </a:r>
            <a:r>
              <a:rPr lang="en-US" sz="2400" dirty="0" err="1"/>
              <a:t>वार्मिंग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घटाया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सकता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7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सुरक्षात्मक</a:t>
            </a:r>
            <a:r>
              <a:rPr lang="en-US" sz="3200" b="1" dirty="0"/>
              <a:t> </a:t>
            </a:r>
            <a:r>
              <a:rPr lang="en-US" sz="3200" b="1" dirty="0" err="1"/>
              <a:t>उपाय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1- </a:t>
            </a:r>
            <a:r>
              <a:rPr lang="en-US" dirty="0" err="1"/>
              <a:t>सभी</a:t>
            </a:r>
            <a:r>
              <a:rPr lang="en-US" dirty="0"/>
              <a:t> </a:t>
            </a:r>
            <a:r>
              <a:rPr lang="en-US" dirty="0" err="1"/>
              <a:t>देश</a:t>
            </a:r>
            <a:r>
              <a:rPr lang="en-US" dirty="0"/>
              <a:t> </a:t>
            </a:r>
            <a:r>
              <a:rPr lang="en-US" dirty="0" err="1"/>
              <a:t>क्योटो</a:t>
            </a:r>
            <a:r>
              <a:rPr lang="en-US" dirty="0"/>
              <a:t> </a:t>
            </a:r>
            <a:r>
              <a:rPr lang="en-US" dirty="0" err="1"/>
              <a:t>संधि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पालन</a:t>
            </a:r>
            <a:r>
              <a:rPr lang="en-US" dirty="0"/>
              <a:t> </a:t>
            </a:r>
            <a:r>
              <a:rPr lang="en-US" dirty="0" err="1"/>
              <a:t>करें</a:t>
            </a:r>
            <a:r>
              <a:rPr lang="en-US" dirty="0"/>
              <a:t>। </a:t>
            </a:r>
            <a:r>
              <a:rPr lang="en-US" dirty="0" err="1"/>
              <a:t>इसके</a:t>
            </a:r>
            <a:r>
              <a:rPr lang="en-US" dirty="0"/>
              <a:t> </a:t>
            </a:r>
            <a:r>
              <a:rPr lang="en-US" dirty="0" err="1"/>
              <a:t>तहत</a:t>
            </a:r>
            <a:r>
              <a:rPr lang="en-US" dirty="0"/>
              <a:t> 2012 </a:t>
            </a:r>
            <a:r>
              <a:rPr lang="en-US" dirty="0" err="1"/>
              <a:t>तक</a:t>
            </a:r>
            <a:r>
              <a:rPr lang="en-US" dirty="0"/>
              <a:t> </a:t>
            </a:r>
            <a:r>
              <a:rPr lang="en-US" dirty="0" err="1"/>
              <a:t>हानिकारक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उत्सर्जन</a:t>
            </a:r>
            <a:r>
              <a:rPr lang="en-US" dirty="0"/>
              <a:t> ( </a:t>
            </a:r>
            <a:r>
              <a:rPr lang="en-US" dirty="0" err="1"/>
              <a:t>एमिशन</a:t>
            </a:r>
            <a:r>
              <a:rPr lang="en-US" dirty="0"/>
              <a:t>, </a:t>
            </a:r>
            <a:r>
              <a:rPr lang="en-US" dirty="0" err="1"/>
              <a:t>धुएं</a:t>
            </a:r>
            <a:r>
              <a:rPr lang="en-US" dirty="0"/>
              <a:t> )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करना</a:t>
            </a:r>
            <a:r>
              <a:rPr lang="en-US" dirty="0"/>
              <a:t> </a:t>
            </a:r>
            <a:r>
              <a:rPr lang="en-US" dirty="0" err="1"/>
              <a:t>होगा</a:t>
            </a:r>
            <a:r>
              <a:rPr lang="en-US" dirty="0"/>
              <a:t>। 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</a:t>
            </a:r>
            <a:r>
              <a:rPr lang="en-US" dirty="0" err="1"/>
              <a:t>यह</a:t>
            </a:r>
            <a:r>
              <a:rPr lang="en-US" dirty="0"/>
              <a:t> </a:t>
            </a:r>
            <a:r>
              <a:rPr lang="en-US" dirty="0" err="1"/>
              <a:t>जिम्मेदारी</a:t>
            </a:r>
            <a:r>
              <a:rPr lang="en-US" dirty="0"/>
              <a:t> </a:t>
            </a:r>
            <a:r>
              <a:rPr lang="en-US" dirty="0" err="1"/>
              <a:t>केवल</a:t>
            </a:r>
            <a:r>
              <a:rPr lang="en-US" dirty="0"/>
              <a:t> </a:t>
            </a:r>
            <a:r>
              <a:rPr lang="en-US" dirty="0" err="1"/>
              <a:t>सरकार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नहीं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हम</a:t>
            </a:r>
            <a:r>
              <a:rPr lang="en-US" dirty="0"/>
              <a:t> </a:t>
            </a:r>
            <a:r>
              <a:rPr lang="en-US" dirty="0" err="1"/>
              <a:t>सभी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पेटोल</a:t>
            </a:r>
            <a:r>
              <a:rPr lang="en-US" dirty="0"/>
              <a:t>, </a:t>
            </a:r>
            <a:r>
              <a:rPr lang="en-US" dirty="0" err="1"/>
              <a:t>डीजल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बिजली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उपयोग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करके</a:t>
            </a:r>
            <a:r>
              <a:rPr lang="en-US" dirty="0"/>
              <a:t> </a:t>
            </a:r>
            <a:r>
              <a:rPr lang="en-US" dirty="0" err="1"/>
              <a:t>हानिकारक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कर</a:t>
            </a:r>
            <a:r>
              <a:rPr lang="en-US" dirty="0"/>
              <a:t> </a:t>
            </a:r>
            <a:r>
              <a:rPr lang="en-US" dirty="0" err="1"/>
              <a:t>सकते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 </a:t>
            </a:r>
            <a:r>
              <a:rPr lang="en-US" dirty="0" err="1"/>
              <a:t>जंगलों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कटाई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रोकना</a:t>
            </a:r>
            <a:r>
              <a:rPr lang="en-US" dirty="0"/>
              <a:t> </a:t>
            </a:r>
            <a:r>
              <a:rPr lang="en-US" dirty="0" err="1"/>
              <a:t>होगा</a:t>
            </a:r>
            <a:r>
              <a:rPr lang="en-US" dirty="0"/>
              <a:t>। </a:t>
            </a:r>
            <a:r>
              <a:rPr lang="en-US" dirty="0" err="1"/>
              <a:t>हम</a:t>
            </a:r>
            <a:r>
              <a:rPr lang="en-US" dirty="0"/>
              <a:t> </a:t>
            </a:r>
            <a:r>
              <a:rPr lang="en-US" dirty="0" err="1"/>
              <a:t>सभी</a:t>
            </a:r>
            <a:r>
              <a:rPr lang="en-US" dirty="0"/>
              <a:t> </a:t>
            </a:r>
            <a:r>
              <a:rPr lang="en-US" dirty="0" err="1"/>
              <a:t>अधिक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अधिक</a:t>
            </a:r>
            <a:r>
              <a:rPr lang="en-US" dirty="0"/>
              <a:t> </a:t>
            </a:r>
            <a:r>
              <a:rPr lang="en-US" dirty="0" err="1"/>
              <a:t>पेड</a:t>
            </a:r>
            <a:r>
              <a:rPr lang="en-US" dirty="0"/>
              <a:t> </a:t>
            </a:r>
            <a:r>
              <a:rPr lang="en-US" dirty="0" err="1"/>
              <a:t>लगाएं</a:t>
            </a:r>
            <a:r>
              <a:rPr lang="en-US" dirty="0"/>
              <a:t>। </a:t>
            </a:r>
            <a:r>
              <a:rPr lang="en-US" dirty="0" err="1"/>
              <a:t>इससे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ग्लोबल</a:t>
            </a:r>
            <a:r>
              <a:rPr lang="en-US" dirty="0"/>
              <a:t> </a:t>
            </a:r>
            <a:r>
              <a:rPr lang="en-US" dirty="0" err="1"/>
              <a:t>वार्मिंग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असर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किया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सकता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4- </a:t>
            </a:r>
            <a:r>
              <a:rPr lang="en-US" dirty="0" err="1"/>
              <a:t>टेक्नीकल</a:t>
            </a:r>
            <a:r>
              <a:rPr lang="en-US" dirty="0"/>
              <a:t> </a:t>
            </a:r>
            <a:r>
              <a:rPr lang="en-US" dirty="0" err="1"/>
              <a:t>डेवलपमेंट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इससे</a:t>
            </a:r>
            <a:r>
              <a:rPr lang="en-US" dirty="0"/>
              <a:t> </a:t>
            </a:r>
            <a:r>
              <a:rPr lang="en-US" dirty="0" err="1"/>
              <a:t>निपटा</a:t>
            </a:r>
            <a:r>
              <a:rPr lang="en-US" dirty="0"/>
              <a:t> </a:t>
            </a:r>
            <a:r>
              <a:rPr lang="en-US" dirty="0" err="1"/>
              <a:t>जा</a:t>
            </a:r>
            <a:r>
              <a:rPr lang="en-US" dirty="0"/>
              <a:t> </a:t>
            </a:r>
            <a:r>
              <a:rPr lang="en-US" dirty="0" err="1"/>
              <a:t>सकता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हम</a:t>
            </a:r>
            <a:r>
              <a:rPr lang="en-US" dirty="0"/>
              <a:t> </a:t>
            </a:r>
            <a:r>
              <a:rPr lang="en-US" dirty="0" err="1"/>
              <a:t>ऐसे</a:t>
            </a:r>
            <a:r>
              <a:rPr lang="en-US" dirty="0"/>
              <a:t> </a:t>
            </a:r>
            <a:r>
              <a:rPr lang="en-US" dirty="0" err="1"/>
              <a:t>रेफ्रीजरेटर्स</a:t>
            </a:r>
            <a:r>
              <a:rPr lang="en-US" dirty="0"/>
              <a:t> </a:t>
            </a:r>
            <a:r>
              <a:rPr lang="en-US" dirty="0" err="1"/>
              <a:t>बनाएं</a:t>
            </a:r>
            <a:r>
              <a:rPr lang="en-US" dirty="0"/>
              <a:t> </a:t>
            </a:r>
            <a:r>
              <a:rPr lang="en-US" dirty="0" err="1"/>
              <a:t>जिनमें</a:t>
            </a:r>
            <a:r>
              <a:rPr lang="en-US" dirty="0"/>
              <a:t> </a:t>
            </a:r>
            <a:r>
              <a:rPr lang="en-US" dirty="0" err="1"/>
              <a:t>सीएफसी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इस्तेमाल</a:t>
            </a:r>
            <a:r>
              <a:rPr lang="en-US" dirty="0"/>
              <a:t> न </a:t>
            </a:r>
            <a:r>
              <a:rPr lang="en-US" dirty="0" err="1"/>
              <a:t>होता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ऐसे</a:t>
            </a:r>
            <a:r>
              <a:rPr lang="en-US" dirty="0"/>
              <a:t> </a:t>
            </a:r>
            <a:r>
              <a:rPr lang="en-US" dirty="0" err="1"/>
              <a:t>वाहन</a:t>
            </a:r>
            <a:r>
              <a:rPr lang="en-US" dirty="0"/>
              <a:t> </a:t>
            </a:r>
            <a:r>
              <a:rPr lang="en-US" dirty="0" err="1"/>
              <a:t>बनाएं</a:t>
            </a:r>
            <a:r>
              <a:rPr lang="en-US" dirty="0"/>
              <a:t> </a:t>
            </a:r>
            <a:r>
              <a:rPr lang="en-US" dirty="0" err="1"/>
              <a:t>जिनसे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धुआं</a:t>
            </a:r>
            <a:r>
              <a:rPr lang="en-US" dirty="0"/>
              <a:t> </a:t>
            </a:r>
            <a:r>
              <a:rPr lang="en-US" dirty="0" err="1"/>
              <a:t>निकलता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।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5जीवाष्म </a:t>
            </a:r>
            <a:r>
              <a:rPr lang="en-US" dirty="0" err="1"/>
              <a:t>ईंधन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उपयोग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कमी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जाए</a:t>
            </a:r>
            <a:r>
              <a:rPr lang="en-US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25620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महाद्वीपों</a:t>
            </a:r>
            <a:r>
              <a:rPr lang="en-US" b="1" dirty="0"/>
              <a:t> </a:t>
            </a:r>
            <a:r>
              <a:rPr lang="en-US" b="1" dirty="0" err="1"/>
              <a:t>का</a:t>
            </a:r>
            <a:r>
              <a:rPr lang="en-US" b="1" dirty="0"/>
              <a:t> </a:t>
            </a:r>
            <a:r>
              <a:rPr lang="en-US" b="1" dirty="0" err="1"/>
              <a:t>खिसकना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हम</a:t>
            </a:r>
            <a:r>
              <a:rPr lang="en-US" dirty="0"/>
              <a:t> </a:t>
            </a:r>
            <a:r>
              <a:rPr lang="en-US" dirty="0" err="1"/>
              <a:t>आज</a:t>
            </a:r>
            <a:r>
              <a:rPr lang="en-US" dirty="0"/>
              <a:t> </a:t>
            </a:r>
            <a:r>
              <a:rPr lang="en-US" dirty="0" err="1"/>
              <a:t>जिन</a:t>
            </a:r>
            <a:r>
              <a:rPr lang="en-US" dirty="0"/>
              <a:t> </a:t>
            </a:r>
            <a:r>
              <a:rPr lang="en-US" dirty="0" err="1"/>
              <a:t>महाद्वीपों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देख</a:t>
            </a:r>
            <a:r>
              <a:rPr lang="en-US" dirty="0"/>
              <a:t> </a:t>
            </a:r>
            <a:r>
              <a:rPr lang="en-US" dirty="0" err="1"/>
              <a:t>रहे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, </a:t>
            </a:r>
            <a:r>
              <a:rPr lang="en-US" dirty="0" err="1"/>
              <a:t>वे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धरा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उत्पत्ति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साथ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बने</a:t>
            </a:r>
            <a:r>
              <a:rPr lang="en-US" dirty="0"/>
              <a:t> </a:t>
            </a:r>
            <a:r>
              <a:rPr lang="en-US" dirty="0" err="1"/>
              <a:t>थे</a:t>
            </a:r>
            <a:r>
              <a:rPr lang="en-US" dirty="0"/>
              <a:t> </a:t>
            </a:r>
            <a:r>
              <a:rPr lang="en-US" dirty="0" err="1"/>
              <a:t>तथा</a:t>
            </a:r>
            <a:r>
              <a:rPr lang="en-US" dirty="0"/>
              <a:t> </a:t>
            </a:r>
            <a:r>
              <a:rPr lang="en-US" dirty="0" err="1"/>
              <a:t>इन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समुद्र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तैरते</a:t>
            </a:r>
            <a:r>
              <a:rPr lang="en-US" dirty="0"/>
              <a:t> </a:t>
            </a:r>
            <a:r>
              <a:rPr lang="en-US" dirty="0" err="1"/>
              <a:t>रहने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कारण</a:t>
            </a:r>
            <a:r>
              <a:rPr lang="en-US" dirty="0"/>
              <a:t> </a:t>
            </a:r>
            <a:r>
              <a:rPr lang="en-US" dirty="0" err="1"/>
              <a:t>तथा</a:t>
            </a:r>
            <a:r>
              <a:rPr lang="en-US" dirty="0"/>
              <a:t> </a:t>
            </a:r>
            <a:r>
              <a:rPr lang="en-US" dirty="0" err="1"/>
              <a:t>वायु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प्रवाह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कारण</a:t>
            </a:r>
            <a:r>
              <a:rPr lang="en-US" dirty="0"/>
              <a:t> </a:t>
            </a:r>
            <a:r>
              <a:rPr lang="en-US" dirty="0" err="1"/>
              <a:t>इनका</a:t>
            </a:r>
            <a:r>
              <a:rPr lang="en-US" dirty="0"/>
              <a:t> </a:t>
            </a:r>
            <a:r>
              <a:rPr lang="en-US" dirty="0" err="1"/>
              <a:t>खिसकना</a:t>
            </a:r>
            <a:r>
              <a:rPr lang="en-US" dirty="0"/>
              <a:t> </a:t>
            </a:r>
            <a:r>
              <a:rPr lang="en-US" dirty="0" err="1"/>
              <a:t>निरंतर</a:t>
            </a:r>
            <a:r>
              <a:rPr lang="en-US" dirty="0"/>
              <a:t> </a:t>
            </a:r>
            <a:r>
              <a:rPr lang="en-US" dirty="0" err="1"/>
              <a:t>जारी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हलचल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समुद्र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तरंगें</a:t>
            </a:r>
            <a:r>
              <a:rPr lang="en-US" dirty="0"/>
              <a:t> व </a:t>
            </a:r>
            <a:r>
              <a:rPr lang="en-US" dirty="0" err="1"/>
              <a:t>वायु</a:t>
            </a:r>
            <a:r>
              <a:rPr lang="en-US" dirty="0"/>
              <a:t> </a:t>
            </a:r>
            <a:r>
              <a:rPr lang="en-US" dirty="0" err="1"/>
              <a:t>प्रवाह</a:t>
            </a:r>
            <a:r>
              <a:rPr lang="en-US" dirty="0"/>
              <a:t> </a:t>
            </a:r>
            <a:r>
              <a:rPr lang="en-US" dirty="0" err="1"/>
              <a:t>उत्पन्न</a:t>
            </a:r>
            <a:r>
              <a:rPr lang="en-US" dirty="0"/>
              <a:t> </a:t>
            </a:r>
            <a:r>
              <a:rPr lang="en-US" dirty="0" err="1"/>
              <a:t>होता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बदलावों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जलवायु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परिवर्तन</a:t>
            </a:r>
            <a:r>
              <a:rPr lang="en-US" dirty="0"/>
              <a:t> </a:t>
            </a:r>
            <a:r>
              <a:rPr lang="en-US" dirty="0" err="1"/>
              <a:t>होते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महाद्वीपों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खिसकना</a:t>
            </a:r>
            <a:r>
              <a:rPr lang="en-US" dirty="0"/>
              <a:t> </a:t>
            </a:r>
            <a:r>
              <a:rPr lang="en-US" dirty="0" err="1"/>
              <a:t>आज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जारी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</a:t>
            </a:r>
          </a:p>
          <a:p>
            <a:r>
              <a:rPr lang="en-US" b="1" dirty="0" err="1"/>
              <a:t>ज्वालामुखी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जब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कोई</a:t>
            </a:r>
            <a:r>
              <a:rPr lang="en-US" dirty="0"/>
              <a:t> </a:t>
            </a:r>
            <a:r>
              <a:rPr lang="en-US" dirty="0" err="1"/>
              <a:t>ज्वालामुखी</a:t>
            </a:r>
            <a:r>
              <a:rPr lang="en-US" dirty="0"/>
              <a:t> </a:t>
            </a:r>
            <a:r>
              <a:rPr lang="en-US" dirty="0" err="1"/>
              <a:t>फूटता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वह</a:t>
            </a:r>
            <a:r>
              <a:rPr lang="en-US" dirty="0"/>
              <a:t> </a:t>
            </a:r>
            <a:r>
              <a:rPr lang="en-US" dirty="0" err="1"/>
              <a:t>काफी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सल्फर</a:t>
            </a:r>
            <a:r>
              <a:rPr lang="en-US" dirty="0"/>
              <a:t> </a:t>
            </a:r>
            <a:r>
              <a:rPr lang="en-US" dirty="0" err="1"/>
              <a:t>डाइऑक्साइड</a:t>
            </a:r>
            <a:r>
              <a:rPr lang="en-US" dirty="0"/>
              <a:t>, </a:t>
            </a:r>
            <a:r>
              <a:rPr lang="en-US" dirty="0" err="1"/>
              <a:t>पानी</a:t>
            </a:r>
            <a:r>
              <a:rPr lang="en-US" dirty="0"/>
              <a:t>, </a:t>
            </a:r>
            <a:r>
              <a:rPr lang="en-US" dirty="0" err="1"/>
              <a:t>धूलकण</a:t>
            </a:r>
            <a:r>
              <a:rPr lang="en-US" dirty="0"/>
              <a:t> </a:t>
            </a:r>
            <a:r>
              <a:rPr lang="en-US" dirty="0" err="1"/>
              <a:t>और</a:t>
            </a:r>
            <a:r>
              <a:rPr lang="en-US" dirty="0"/>
              <a:t> </a:t>
            </a:r>
            <a:r>
              <a:rPr lang="en-US" dirty="0" err="1"/>
              <a:t>राख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कणों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उत्सर्जन</a:t>
            </a:r>
            <a:r>
              <a:rPr lang="en-US" dirty="0"/>
              <a:t> </a:t>
            </a:r>
            <a:r>
              <a:rPr lang="en-US" dirty="0" err="1"/>
              <a:t>करता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भले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ज्वालामुखी</a:t>
            </a:r>
            <a:r>
              <a:rPr lang="en-US" dirty="0"/>
              <a:t> </a:t>
            </a:r>
            <a:r>
              <a:rPr lang="en-US" dirty="0" err="1"/>
              <a:t>थोड़े</a:t>
            </a:r>
            <a:r>
              <a:rPr lang="en-US" dirty="0"/>
              <a:t> </a:t>
            </a:r>
            <a:r>
              <a:rPr lang="en-US" dirty="0" err="1"/>
              <a:t>दिनों</a:t>
            </a:r>
            <a:r>
              <a:rPr lang="en-US" dirty="0"/>
              <a:t> </a:t>
            </a:r>
            <a:r>
              <a:rPr lang="en-US" dirty="0" err="1"/>
              <a:t>तक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काम</a:t>
            </a:r>
            <a:r>
              <a:rPr lang="en-US" dirty="0"/>
              <a:t> </a:t>
            </a:r>
            <a:r>
              <a:rPr lang="en-US" dirty="0" err="1"/>
              <a:t>करें</a:t>
            </a:r>
            <a:r>
              <a:rPr lang="en-US" dirty="0"/>
              <a:t> </a:t>
            </a:r>
            <a:r>
              <a:rPr lang="en-US" dirty="0" err="1"/>
              <a:t>लेकिन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दौरान</a:t>
            </a:r>
            <a:r>
              <a:rPr lang="en-US" dirty="0"/>
              <a:t> </a:t>
            </a:r>
            <a:r>
              <a:rPr lang="en-US" dirty="0" err="1"/>
              <a:t>काफी</a:t>
            </a:r>
            <a:r>
              <a:rPr lang="en-US" dirty="0"/>
              <a:t> </a:t>
            </a:r>
            <a:r>
              <a:rPr lang="en-US" dirty="0" err="1"/>
              <a:t>ज्यादा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निकली</a:t>
            </a:r>
            <a:r>
              <a:rPr lang="en-US" dirty="0"/>
              <a:t> </a:t>
            </a:r>
            <a:r>
              <a:rPr lang="en-US" dirty="0" err="1"/>
              <a:t>हुई</a:t>
            </a:r>
            <a:r>
              <a:rPr lang="en-US" dirty="0"/>
              <a:t> </a:t>
            </a:r>
            <a:r>
              <a:rPr lang="en-US" dirty="0" err="1"/>
              <a:t>गैसें</a:t>
            </a:r>
            <a:r>
              <a:rPr lang="en-US" dirty="0"/>
              <a:t>, </a:t>
            </a:r>
            <a:r>
              <a:rPr lang="en-US" dirty="0" err="1"/>
              <a:t>जलवायु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लंबे</a:t>
            </a:r>
            <a:r>
              <a:rPr lang="en-US" dirty="0"/>
              <a:t> </a:t>
            </a:r>
            <a:r>
              <a:rPr lang="en-US" dirty="0" err="1"/>
              <a:t>समय</a:t>
            </a:r>
            <a:r>
              <a:rPr lang="en-US" dirty="0"/>
              <a:t> </a:t>
            </a:r>
            <a:r>
              <a:rPr lang="en-US" dirty="0" err="1"/>
              <a:t>तक</a:t>
            </a:r>
            <a:r>
              <a:rPr lang="en-US" dirty="0"/>
              <a:t> </a:t>
            </a:r>
            <a:r>
              <a:rPr lang="en-US" dirty="0" err="1"/>
              <a:t>प्रभावित</a:t>
            </a:r>
            <a:r>
              <a:rPr lang="en-US" dirty="0"/>
              <a:t> </a:t>
            </a:r>
            <a:r>
              <a:rPr lang="en-US" dirty="0" err="1"/>
              <a:t>कर</a:t>
            </a:r>
            <a:r>
              <a:rPr lang="en-US" dirty="0"/>
              <a:t> </a:t>
            </a:r>
            <a:r>
              <a:rPr lang="en-US" dirty="0" err="1"/>
              <a:t>सकती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गैस</a:t>
            </a:r>
            <a:r>
              <a:rPr lang="en-US" dirty="0"/>
              <a:t> व </a:t>
            </a:r>
            <a:r>
              <a:rPr lang="en-US" dirty="0" err="1"/>
              <a:t>धूल</a:t>
            </a:r>
            <a:r>
              <a:rPr lang="en-US" dirty="0"/>
              <a:t> </a:t>
            </a:r>
            <a:r>
              <a:rPr lang="en-US" dirty="0" err="1"/>
              <a:t>कण</a:t>
            </a:r>
            <a:r>
              <a:rPr lang="en-US" dirty="0"/>
              <a:t> </a:t>
            </a:r>
            <a:r>
              <a:rPr lang="en-US" dirty="0" err="1"/>
              <a:t>सूर्य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किरणों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मार्ग</a:t>
            </a:r>
            <a:r>
              <a:rPr lang="en-US" dirty="0"/>
              <a:t> </a:t>
            </a:r>
            <a:r>
              <a:rPr lang="en-US" dirty="0" err="1"/>
              <a:t>अवरूद्ध</a:t>
            </a:r>
            <a:r>
              <a:rPr lang="en-US" dirty="0"/>
              <a:t> </a:t>
            </a:r>
            <a:r>
              <a:rPr lang="en-US" dirty="0" err="1"/>
              <a:t>कर</a:t>
            </a:r>
            <a:r>
              <a:rPr lang="en-US" dirty="0"/>
              <a:t> </a:t>
            </a:r>
            <a:r>
              <a:rPr lang="en-US" dirty="0" err="1"/>
              <a:t>देते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, </a:t>
            </a:r>
            <a:r>
              <a:rPr lang="en-US" dirty="0" err="1"/>
              <a:t>फलस्वरूप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तापमान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जाता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9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6 </a:t>
            </a:r>
            <a:r>
              <a:rPr lang="en-US" sz="2400" dirty="0" err="1"/>
              <a:t>प्राकृतिक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स्रोतों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अपनाया</a:t>
            </a:r>
            <a:r>
              <a:rPr lang="en-US" sz="2400" dirty="0"/>
              <a:t> </a:t>
            </a:r>
            <a:r>
              <a:rPr lang="en-US" sz="2400" dirty="0" err="1"/>
              <a:t>जाए</a:t>
            </a:r>
            <a:r>
              <a:rPr lang="en-US" sz="2400" dirty="0"/>
              <a:t>,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सौर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, </a:t>
            </a:r>
            <a:r>
              <a:rPr lang="en-US" sz="2400" dirty="0" err="1"/>
              <a:t>पवन</a:t>
            </a:r>
            <a:r>
              <a:rPr lang="en-US" sz="2400" dirty="0"/>
              <a:t> </a:t>
            </a:r>
            <a:r>
              <a:rPr lang="en-US" sz="2400" dirty="0" err="1"/>
              <a:t>ऊर्जा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।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7 </a:t>
            </a:r>
            <a:r>
              <a:rPr lang="en-US" sz="2400" dirty="0" err="1" smtClean="0"/>
              <a:t>प्लास्टिक</a:t>
            </a:r>
            <a:r>
              <a:rPr lang="en-US" sz="2400" dirty="0" smtClean="0"/>
              <a:t>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अपघटन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कठिन</a:t>
            </a:r>
            <a:r>
              <a:rPr lang="en-US" sz="2400" dirty="0"/>
              <a:t> व </a:t>
            </a:r>
            <a:r>
              <a:rPr lang="en-US" sz="2400" dirty="0" err="1"/>
              <a:t>असंभव</a:t>
            </a:r>
            <a:r>
              <a:rPr lang="en-US" sz="2400" dirty="0"/>
              <a:t> </a:t>
            </a:r>
            <a:r>
              <a:rPr lang="en-US" sz="2400" dirty="0" err="1"/>
              <a:t>पदार्थ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उपयोग</a:t>
            </a:r>
            <a:r>
              <a:rPr lang="en-US" sz="2400" dirty="0"/>
              <a:t> न </a:t>
            </a:r>
            <a:r>
              <a:rPr lang="en-US" sz="2400" dirty="0" err="1"/>
              <a:t>किया</a:t>
            </a:r>
            <a:r>
              <a:rPr lang="en-US" sz="2400"/>
              <a:t> </a:t>
            </a:r>
            <a:r>
              <a:rPr lang="en-US" sz="2400" smtClean="0"/>
              <a:t>जाए</a:t>
            </a:r>
            <a:r>
              <a:rPr lang="en-US" sz="2400" dirty="0"/>
              <a:t>।</a:t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6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पृथ्वी</a:t>
            </a:r>
            <a:r>
              <a:rPr lang="en-US" sz="2400" b="1" dirty="0"/>
              <a:t> </a:t>
            </a:r>
            <a:r>
              <a:rPr lang="en-US" sz="2400" b="1" dirty="0" err="1"/>
              <a:t>का</a:t>
            </a:r>
            <a:r>
              <a:rPr lang="en-US" sz="2400" b="1" dirty="0"/>
              <a:t> </a:t>
            </a:r>
            <a:r>
              <a:rPr lang="en-US" sz="2400" b="1" dirty="0" err="1"/>
              <a:t>झुकाव</a:t>
            </a:r>
            <a:endParaRPr lang="en-US" sz="2400" dirty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धरती</a:t>
            </a:r>
            <a:r>
              <a:rPr lang="en-US" sz="2400" dirty="0"/>
              <a:t> 23.5 </a:t>
            </a:r>
            <a:r>
              <a:rPr lang="en-US" sz="2400" dirty="0" err="1"/>
              <a:t>डिग्री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कोण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, </a:t>
            </a:r>
            <a:r>
              <a:rPr lang="en-US" sz="2400" dirty="0" err="1"/>
              <a:t>अपनी</a:t>
            </a:r>
            <a:r>
              <a:rPr lang="en-US" sz="2400" dirty="0"/>
              <a:t> </a:t>
            </a:r>
            <a:r>
              <a:rPr lang="en-US" sz="2400" dirty="0" err="1"/>
              <a:t>कक्षा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झुकी</a:t>
            </a:r>
            <a:r>
              <a:rPr lang="en-US" sz="2400" dirty="0"/>
              <a:t> </a:t>
            </a:r>
            <a:r>
              <a:rPr lang="en-US" sz="2400" dirty="0" err="1"/>
              <a:t>हुई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इसके</a:t>
            </a:r>
            <a:r>
              <a:rPr lang="en-US" sz="2400" dirty="0"/>
              <a:t> </a:t>
            </a:r>
            <a:r>
              <a:rPr lang="en-US" sz="2400" dirty="0" err="1"/>
              <a:t>इस</a:t>
            </a:r>
            <a:r>
              <a:rPr lang="en-US" sz="2400" dirty="0"/>
              <a:t> </a:t>
            </a:r>
            <a:r>
              <a:rPr lang="en-US" sz="2400" dirty="0" err="1"/>
              <a:t>झुकाव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मौसम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क्रम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होता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झुकाव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अर्थ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व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सर्दी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झुकाव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अर्थ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मात्रा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व </a:t>
            </a:r>
            <a:r>
              <a:rPr lang="en-US" sz="2400" dirty="0" err="1"/>
              <a:t>साधारण</a:t>
            </a:r>
            <a:r>
              <a:rPr lang="en-US" sz="2400" dirty="0"/>
              <a:t> </a:t>
            </a:r>
            <a:r>
              <a:rPr lang="en-US" sz="2400" dirty="0" err="1"/>
              <a:t>सर्दी</a:t>
            </a:r>
            <a:r>
              <a:rPr lang="en-US" sz="2400" dirty="0"/>
              <a:t>।</a:t>
            </a:r>
          </a:p>
          <a:p>
            <a:r>
              <a:rPr lang="en-US" sz="2400" b="1" dirty="0" err="1"/>
              <a:t>पृथ्वी</a:t>
            </a:r>
            <a:r>
              <a:rPr lang="en-US" sz="2400" b="1" dirty="0"/>
              <a:t> </a:t>
            </a:r>
            <a:r>
              <a:rPr lang="en-US" sz="2400" b="1" dirty="0" err="1"/>
              <a:t>का</a:t>
            </a:r>
            <a:r>
              <a:rPr lang="en-US" sz="2400" b="1" dirty="0"/>
              <a:t> </a:t>
            </a:r>
            <a:r>
              <a:rPr lang="en-US" sz="2400" b="1" dirty="0" err="1"/>
              <a:t>झुकाव</a:t>
            </a:r>
            <a:endParaRPr lang="en-US" sz="2400" dirty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धरती</a:t>
            </a:r>
            <a:r>
              <a:rPr lang="en-US" sz="2400" dirty="0"/>
              <a:t> 23.5 </a:t>
            </a:r>
            <a:r>
              <a:rPr lang="en-US" sz="2400" dirty="0" err="1"/>
              <a:t>डिग्री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कोण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, </a:t>
            </a:r>
            <a:r>
              <a:rPr lang="en-US" sz="2400" dirty="0" err="1"/>
              <a:t>अपनी</a:t>
            </a:r>
            <a:r>
              <a:rPr lang="en-US" sz="2400" dirty="0"/>
              <a:t> </a:t>
            </a:r>
            <a:r>
              <a:rPr lang="en-US" sz="2400" dirty="0" err="1"/>
              <a:t>कक्षा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झुकी</a:t>
            </a:r>
            <a:r>
              <a:rPr lang="en-US" sz="2400" dirty="0"/>
              <a:t> </a:t>
            </a:r>
            <a:r>
              <a:rPr lang="en-US" sz="2400" dirty="0" err="1"/>
              <a:t>हुई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इसके</a:t>
            </a:r>
            <a:r>
              <a:rPr lang="en-US" sz="2400" dirty="0"/>
              <a:t> </a:t>
            </a:r>
            <a:r>
              <a:rPr lang="en-US" sz="2400" dirty="0" err="1"/>
              <a:t>इस</a:t>
            </a:r>
            <a:r>
              <a:rPr lang="en-US" sz="2400" dirty="0"/>
              <a:t> </a:t>
            </a:r>
            <a:r>
              <a:rPr lang="en-US" sz="2400" dirty="0" err="1"/>
              <a:t>झुकाव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मौसम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क्रम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होता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झुकाव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अर्थ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व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सर्दी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झुकाव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अर्थ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कम</a:t>
            </a:r>
            <a:r>
              <a:rPr lang="en-US" sz="2400" dirty="0"/>
              <a:t> </a:t>
            </a:r>
            <a:r>
              <a:rPr lang="en-US" sz="2400" dirty="0" err="1"/>
              <a:t>मात्रा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गर्मी</a:t>
            </a:r>
            <a:r>
              <a:rPr lang="en-US" sz="2400" dirty="0"/>
              <a:t> व </a:t>
            </a:r>
            <a:r>
              <a:rPr lang="en-US" sz="2400" dirty="0" err="1"/>
              <a:t>साधारण</a:t>
            </a:r>
            <a:r>
              <a:rPr lang="en-US" sz="2400" dirty="0"/>
              <a:t> </a:t>
            </a:r>
            <a:r>
              <a:rPr lang="en-US" sz="2400" dirty="0" err="1"/>
              <a:t>सर्दी</a:t>
            </a:r>
            <a:r>
              <a:rPr lang="en-US" sz="2400" dirty="0"/>
              <a:t>।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987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II. </a:t>
            </a:r>
            <a:r>
              <a:rPr lang="en-US" b="1" dirty="0" err="1"/>
              <a:t>मानवीय</a:t>
            </a:r>
            <a:r>
              <a:rPr lang="en-US" b="1" dirty="0"/>
              <a:t> </a:t>
            </a:r>
            <a:r>
              <a:rPr lang="en-US" b="1" dirty="0" err="1" smtClean="0"/>
              <a:t>कारण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err="1"/>
              <a:t>ग्रीन</a:t>
            </a:r>
            <a:r>
              <a:rPr lang="en-US" b="1" dirty="0"/>
              <a:t> </a:t>
            </a:r>
            <a:r>
              <a:rPr lang="en-US" b="1" dirty="0" err="1"/>
              <a:t>हाउस</a:t>
            </a:r>
            <a:r>
              <a:rPr lang="en-US" b="1" dirty="0"/>
              <a:t> </a:t>
            </a:r>
            <a:r>
              <a:rPr lang="en-US" b="1" dirty="0" err="1"/>
              <a:t>प्रभाव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पृथ्वी</a:t>
            </a:r>
            <a:r>
              <a:rPr lang="en-US" dirty="0" smtClean="0"/>
              <a:t> </a:t>
            </a:r>
            <a:r>
              <a:rPr lang="en-US" dirty="0" err="1"/>
              <a:t>द्वारा</a:t>
            </a:r>
            <a:r>
              <a:rPr lang="en-US" dirty="0"/>
              <a:t> </a:t>
            </a:r>
            <a:r>
              <a:rPr lang="en-US" dirty="0" err="1"/>
              <a:t>सूर्य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ऊर्जा</a:t>
            </a:r>
            <a:r>
              <a:rPr lang="en-US" dirty="0"/>
              <a:t> </a:t>
            </a:r>
            <a:r>
              <a:rPr lang="en-US" dirty="0" err="1"/>
              <a:t>ग्रहण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जाती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जिसके</a:t>
            </a:r>
            <a:r>
              <a:rPr lang="en-US" dirty="0"/>
              <a:t> </a:t>
            </a:r>
            <a:r>
              <a:rPr lang="en-US" dirty="0" err="1"/>
              <a:t>चलते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सतह</a:t>
            </a:r>
            <a:r>
              <a:rPr lang="en-US" dirty="0"/>
              <a:t> </a:t>
            </a:r>
            <a:r>
              <a:rPr lang="en-US" dirty="0" err="1"/>
              <a:t>गर्म</a:t>
            </a:r>
            <a:r>
              <a:rPr lang="en-US" dirty="0"/>
              <a:t> </a:t>
            </a:r>
            <a:r>
              <a:rPr lang="en-US" dirty="0" err="1"/>
              <a:t>हो</a:t>
            </a:r>
            <a:r>
              <a:rPr lang="en-US" dirty="0"/>
              <a:t> </a:t>
            </a:r>
            <a:r>
              <a:rPr lang="en-US" dirty="0" err="1"/>
              <a:t>जाती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जब</a:t>
            </a:r>
            <a:r>
              <a:rPr lang="en-US" dirty="0"/>
              <a:t> </a:t>
            </a:r>
            <a:r>
              <a:rPr lang="en-US" dirty="0" err="1"/>
              <a:t>ये</a:t>
            </a:r>
            <a:r>
              <a:rPr lang="en-US" dirty="0"/>
              <a:t> </a:t>
            </a:r>
            <a:r>
              <a:rPr lang="en-US" dirty="0" err="1"/>
              <a:t>ऊर्जा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होकर</a:t>
            </a:r>
            <a:r>
              <a:rPr lang="en-US" dirty="0"/>
              <a:t> </a:t>
            </a:r>
            <a:r>
              <a:rPr lang="en-US" dirty="0" err="1"/>
              <a:t>गुजरती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, </a:t>
            </a:r>
            <a:r>
              <a:rPr lang="en-US" dirty="0" err="1"/>
              <a:t>तो</a:t>
            </a:r>
            <a:r>
              <a:rPr lang="en-US" dirty="0"/>
              <a:t> </a:t>
            </a:r>
            <a:r>
              <a:rPr lang="en-US" dirty="0" err="1"/>
              <a:t>कुछ</a:t>
            </a:r>
            <a:r>
              <a:rPr lang="en-US" dirty="0"/>
              <a:t> </a:t>
            </a:r>
            <a:r>
              <a:rPr lang="en-US" dirty="0" err="1"/>
              <a:t>मात्रा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, </a:t>
            </a:r>
            <a:r>
              <a:rPr lang="en-US" dirty="0" err="1"/>
              <a:t>लगभग</a:t>
            </a:r>
            <a:r>
              <a:rPr lang="en-US" dirty="0"/>
              <a:t> 30 </a:t>
            </a:r>
            <a:r>
              <a:rPr lang="en-US" dirty="0" err="1"/>
              <a:t>प्रतिशत</a:t>
            </a:r>
            <a:r>
              <a:rPr lang="en-US" dirty="0"/>
              <a:t> </a:t>
            </a:r>
            <a:r>
              <a:rPr lang="en-US" dirty="0" err="1"/>
              <a:t>ऊर्जा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रह</a:t>
            </a:r>
            <a:r>
              <a:rPr lang="en-US" dirty="0"/>
              <a:t> </a:t>
            </a:r>
            <a:r>
              <a:rPr lang="en-US" dirty="0" err="1"/>
              <a:t>जाती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ऊर्जा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कुछ</a:t>
            </a:r>
            <a:r>
              <a:rPr lang="en-US" dirty="0"/>
              <a:t> </a:t>
            </a:r>
            <a:r>
              <a:rPr lang="en-US" dirty="0" err="1"/>
              <a:t>भाग</a:t>
            </a:r>
            <a:r>
              <a:rPr lang="en-US" dirty="0"/>
              <a:t> </a:t>
            </a:r>
            <a:r>
              <a:rPr lang="en-US" dirty="0" err="1"/>
              <a:t>धरती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सतह</a:t>
            </a:r>
            <a:r>
              <a:rPr lang="en-US" dirty="0"/>
              <a:t> </a:t>
            </a:r>
            <a:r>
              <a:rPr lang="en-US" dirty="0" err="1"/>
              <a:t>तथा</a:t>
            </a:r>
            <a:r>
              <a:rPr lang="en-US" dirty="0"/>
              <a:t> </a:t>
            </a:r>
            <a:r>
              <a:rPr lang="en-US" dirty="0" err="1"/>
              <a:t>समुद्र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जरिये</a:t>
            </a:r>
            <a:r>
              <a:rPr lang="en-US" dirty="0"/>
              <a:t> </a:t>
            </a:r>
            <a:r>
              <a:rPr lang="en-US" dirty="0" err="1"/>
              <a:t>परावर्तित</a:t>
            </a:r>
            <a:r>
              <a:rPr lang="en-US" dirty="0"/>
              <a:t> </a:t>
            </a:r>
            <a:r>
              <a:rPr lang="en-US" dirty="0" err="1"/>
              <a:t>होकर</a:t>
            </a:r>
            <a:r>
              <a:rPr lang="en-US" dirty="0"/>
              <a:t> </a:t>
            </a:r>
            <a:r>
              <a:rPr lang="en-US" dirty="0" err="1"/>
              <a:t>पुनः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चला</a:t>
            </a:r>
            <a:r>
              <a:rPr lang="en-US" dirty="0"/>
              <a:t> </a:t>
            </a:r>
            <a:r>
              <a:rPr lang="en-US" dirty="0" err="1"/>
              <a:t>जाता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कुछ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द्वारा</a:t>
            </a:r>
            <a:r>
              <a:rPr lang="en-US" dirty="0"/>
              <a:t> </a:t>
            </a:r>
            <a:r>
              <a:rPr lang="en-US" dirty="0" err="1"/>
              <a:t>पूरी</a:t>
            </a:r>
            <a:r>
              <a:rPr lang="en-US" dirty="0"/>
              <a:t> </a:t>
            </a:r>
            <a:r>
              <a:rPr lang="en-US" dirty="0" err="1"/>
              <a:t>पृथ्वी</a:t>
            </a:r>
            <a:r>
              <a:rPr lang="en-US" dirty="0"/>
              <a:t> </a:t>
            </a:r>
            <a:r>
              <a:rPr lang="en-US" dirty="0" err="1"/>
              <a:t>पर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परत</a:t>
            </a:r>
            <a:r>
              <a:rPr lang="en-US" dirty="0"/>
              <a:t> </a:t>
            </a:r>
            <a:r>
              <a:rPr lang="en-US" dirty="0" err="1"/>
              <a:t>सी</a:t>
            </a:r>
            <a:r>
              <a:rPr lang="en-US" dirty="0"/>
              <a:t> </a:t>
            </a:r>
            <a:r>
              <a:rPr lang="en-US" dirty="0" err="1"/>
              <a:t>बना</a:t>
            </a:r>
            <a:r>
              <a:rPr lang="en-US" dirty="0"/>
              <a:t> </a:t>
            </a:r>
            <a:r>
              <a:rPr lang="en-US" dirty="0" err="1"/>
              <a:t>ली</a:t>
            </a:r>
            <a:r>
              <a:rPr lang="en-US" dirty="0"/>
              <a:t> </a:t>
            </a:r>
            <a:r>
              <a:rPr lang="en-US" dirty="0" err="1"/>
              <a:t>जाती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व </a:t>
            </a:r>
            <a:r>
              <a:rPr lang="en-US" dirty="0" err="1"/>
              <a:t>वे</a:t>
            </a:r>
            <a:r>
              <a:rPr lang="en-US" dirty="0"/>
              <a:t> </a:t>
            </a:r>
            <a:r>
              <a:rPr lang="en-US" dirty="0" err="1"/>
              <a:t>इस</a:t>
            </a:r>
            <a:r>
              <a:rPr lang="en-US" dirty="0"/>
              <a:t> </a:t>
            </a:r>
            <a:r>
              <a:rPr lang="en-US" dirty="0" err="1"/>
              <a:t>ऊर्जा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कुछ</a:t>
            </a:r>
            <a:r>
              <a:rPr lang="en-US" dirty="0"/>
              <a:t> </a:t>
            </a:r>
            <a:r>
              <a:rPr lang="en-US" dirty="0" err="1"/>
              <a:t>भाग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सोख</a:t>
            </a:r>
            <a:r>
              <a:rPr lang="en-US" dirty="0"/>
              <a:t> </a:t>
            </a:r>
            <a:r>
              <a:rPr lang="en-US" dirty="0" err="1"/>
              <a:t>लेते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इन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शामिल</a:t>
            </a:r>
            <a:r>
              <a:rPr lang="en-US" dirty="0"/>
              <a:t> </a:t>
            </a:r>
            <a:r>
              <a:rPr lang="en-US" dirty="0" err="1"/>
              <a:t>होती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 </a:t>
            </a:r>
            <a:r>
              <a:rPr lang="en-US" dirty="0" err="1"/>
              <a:t>कार्बन</a:t>
            </a:r>
            <a:r>
              <a:rPr lang="en-US" dirty="0"/>
              <a:t> </a:t>
            </a:r>
            <a:r>
              <a:rPr lang="en-US" dirty="0" err="1"/>
              <a:t>डाइऑक्साइड</a:t>
            </a:r>
            <a:r>
              <a:rPr lang="en-US" dirty="0"/>
              <a:t>, </a:t>
            </a:r>
            <a:r>
              <a:rPr lang="en-US" dirty="0" err="1"/>
              <a:t>मिथेन</a:t>
            </a:r>
            <a:r>
              <a:rPr lang="en-US" dirty="0"/>
              <a:t>, </a:t>
            </a:r>
            <a:r>
              <a:rPr lang="en-US" dirty="0" err="1"/>
              <a:t>नाइट्रस</a:t>
            </a:r>
            <a:r>
              <a:rPr lang="en-US" dirty="0"/>
              <a:t> </a:t>
            </a:r>
            <a:r>
              <a:rPr lang="en-US" dirty="0" err="1"/>
              <a:t>ऑक्साइड</a:t>
            </a:r>
            <a:r>
              <a:rPr lang="en-US" dirty="0"/>
              <a:t> व </a:t>
            </a:r>
            <a:r>
              <a:rPr lang="en-US" dirty="0" err="1"/>
              <a:t>जल</a:t>
            </a:r>
            <a:r>
              <a:rPr lang="en-US" dirty="0"/>
              <a:t> </a:t>
            </a:r>
            <a:r>
              <a:rPr lang="en-US" dirty="0" err="1"/>
              <a:t>कण</a:t>
            </a:r>
            <a:r>
              <a:rPr lang="en-US" dirty="0"/>
              <a:t>, </a:t>
            </a:r>
            <a:r>
              <a:rPr lang="en-US" dirty="0" err="1"/>
              <a:t>जो</a:t>
            </a:r>
            <a:r>
              <a:rPr lang="en-US" dirty="0"/>
              <a:t> </a:t>
            </a:r>
            <a:r>
              <a:rPr lang="en-US" dirty="0" err="1"/>
              <a:t>वातावरण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1 </a:t>
            </a:r>
            <a:r>
              <a:rPr lang="en-US" dirty="0" err="1"/>
              <a:t>प्रतिशत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कम</a:t>
            </a:r>
            <a:r>
              <a:rPr lang="en-US" dirty="0"/>
              <a:t> </a:t>
            </a:r>
            <a:r>
              <a:rPr lang="en-US" dirty="0" err="1"/>
              <a:t>भाग</a:t>
            </a:r>
            <a:r>
              <a:rPr lang="en-US" dirty="0"/>
              <a:t> </a:t>
            </a:r>
            <a:r>
              <a:rPr lang="en-US" dirty="0" err="1"/>
              <a:t>में</a:t>
            </a:r>
            <a:r>
              <a:rPr lang="en-US" dirty="0"/>
              <a:t> </a:t>
            </a:r>
            <a:r>
              <a:rPr lang="en-US" dirty="0" err="1"/>
              <a:t>होते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इन</a:t>
            </a:r>
            <a:r>
              <a:rPr lang="en-US" dirty="0"/>
              <a:t> </a:t>
            </a:r>
            <a:r>
              <a:rPr lang="en-US" dirty="0" err="1"/>
              <a:t>गैसों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ग्रीन</a:t>
            </a:r>
            <a:r>
              <a:rPr lang="en-US" dirty="0"/>
              <a:t> </a:t>
            </a:r>
            <a:r>
              <a:rPr lang="en-US" dirty="0" err="1"/>
              <a:t>हाउस</a:t>
            </a:r>
            <a:r>
              <a:rPr lang="en-US" dirty="0"/>
              <a:t> </a:t>
            </a:r>
            <a:r>
              <a:rPr lang="en-US" dirty="0" err="1"/>
              <a:t>गैसें</a:t>
            </a:r>
            <a:r>
              <a:rPr lang="en-US" dirty="0"/>
              <a:t> </a:t>
            </a:r>
            <a:r>
              <a:rPr lang="en-US" dirty="0" err="1"/>
              <a:t>भी</a:t>
            </a:r>
            <a:r>
              <a:rPr lang="en-US" dirty="0"/>
              <a:t> </a:t>
            </a:r>
            <a:r>
              <a:rPr lang="en-US" dirty="0" err="1"/>
              <a:t>कहते</a:t>
            </a:r>
            <a:r>
              <a:rPr lang="en-US" dirty="0"/>
              <a:t> </a:t>
            </a:r>
            <a:r>
              <a:rPr lang="en-US" dirty="0" err="1"/>
              <a:t>हैं</a:t>
            </a:r>
            <a:r>
              <a:rPr lang="en-US" dirty="0"/>
              <a:t>। </a:t>
            </a:r>
            <a:r>
              <a:rPr lang="en-US" dirty="0" err="1"/>
              <a:t>जिस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हरे</a:t>
            </a:r>
            <a:r>
              <a:rPr lang="en-US" dirty="0"/>
              <a:t> </a:t>
            </a:r>
            <a:r>
              <a:rPr lang="en-US" dirty="0" err="1"/>
              <a:t>रंग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कांच</a:t>
            </a:r>
            <a:r>
              <a:rPr lang="en-US" dirty="0"/>
              <a:t> </a:t>
            </a:r>
            <a:r>
              <a:rPr lang="en-US" dirty="0" err="1"/>
              <a:t>ऊष्मा</a:t>
            </a:r>
            <a:r>
              <a:rPr lang="en-US" dirty="0"/>
              <a:t> </a:t>
            </a:r>
            <a:r>
              <a:rPr lang="en-US" dirty="0" err="1"/>
              <a:t>को</a:t>
            </a:r>
            <a:r>
              <a:rPr lang="en-US" dirty="0"/>
              <a:t> </a:t>
            </a:r>
            <a:r>
              <a:rPr lang="en-US" dirty="0" err="1"/>
              <a:t>अन्दर</a:t>
            </a:r>
            <a:r>
              <a:rPr lang="en-US" dirty="0"/>
              <a:t> </a:t>
            </a:r>
            <a:r>
              <a:rPr lang="en-US" dirty="0" err="1"/>
              <a:t>आने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रोकता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, </a:t>
            </a:r>
            <a:r>
              <a:rPr lang="en-US" dirty="0" err="1"/>
              <a:t>कुछ</a:t>
            </a:r>
            <a:r>
              <a:rPr lang="en-US" dirty="0"/>
              <a:t> </a:t>
            </a:r>
            <a:r>
              <a:rPr lang="en-US" dirty="0" err="1"/>
              <a:t>इसी</a:t>
            </a:r>
            <a:r>
              <a:rPr lang="en-US" dirty="0"/>
              <a:t> </a:t>
            </a:r>
            <a:r>
              <a:rPr lang="en-US" dirty="0" err="1"/>
              <a:t>प्रकार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ये</a:t>
            </a:r>
            <a:r>
              <a:rPr lang="en-US" dirty="0"/>
              <a:t> </a:t>
            </a:r>
            <a:r>
              <a:rPr lang="en-US" dirty="0" err="1"/>
              <a:t>गैसें</a:t>
            </a:r>
            <a:r>
              <a:rPr lang="en-US" dirty="0"/>
              <a:t>, </a:t>
            </a:r>
            <a:r>
              <a:rPr lang="en-US" dirty="0" err="1"/>
              <a:t>पृथ्वी</a:t>
            </a:r>
            <a:r>
              <a:rPr lang="en-US" dirty="0"/>
              <a:t> </a:t>
            </a:r>
            <a:r>
              <a:rPr lang="en-US" dirty="0" err="1"/>
              <a:t>के</a:t>
            </a:r>
            <a:r>
              <a:rPr lang="en-US" dirty="0"/>
              <a:t> </a:t>
            </a:r>
            <a:r>
              <a:rPr lang="en-US" dirty="0" err="1"/>
              <a:t>ऊपर</a:t>
            </a:r>
            <a:r>
              <a:rPr lang="en-US" dirty="0"/>
              <a:t> </a:t>
            </a:r>
            <a:r>
              <a:rPr lang="en-US" dirty="0" err="1"/>
              <a:t>एक</a:t>
            </a:r>
            <a:r>
              <a:rPr lang="en-US" dirty="0"/>
              <a:t> </a:t>
            </a:r>
            <a:r>
              <a:rPr lang="en-US" dirty="0" err="1"/>
              <a:t>परत</a:t>
            </a:r>
            <a:r>
              <a:rPr lang="en-US" dirty="0"/>
              <a:t> </a:t>
            </a:r>
            <a:r>
              <a:rPr lang="en-US" dirty="0" err="1"/>
              <a:t>बनाकर</a:t>
            </a:r>
            <a:r>
              <a:rPr lang="en-US" dirty="0"/>
              <a:t> </a:t>
            </a:r>
            <a:r>
              <a:rPr lang="en-US" dirty="0" err="1"/>
              <a:t>अधिक</a:t>
            </a:r>
            <a:r>
              <a:rPr lang="en-US" dirty="0"/>
              <a:t> </a:t>
            </a:r>
            <a:r>
              <a:rPr lang="en-US" dirty="0" err="1"/>
              <a:t>ऊष्मा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इसकी</a:t>
            </a:r>
            <a:r>
              <a:rPr lang="en-US" dirty="0"/>
              <a:t> </a:t>
            </a:r>
            <a:r>
              <a:rPr lang="en-US" dirty="0" err="1"/>
              <a:t>रक्षा</a:t>
            </a:r>
            <a:r>
              <a:rPr lang="en-US" dirty="0"/>
              <a:t> </a:t>
            </a:r>
            <a:r>
              <a:rPr lang="en-US" dirty="0" err="1"/>
              <a:t>करती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 </a:t>
            </a:r>
            <a:r>
              <a:rPr lang="en-US" dirty="0" err="1"/>
              <a:t>इसी</a:t>
            </a:r>
            <a:r>
              <a:rPr lang="en-US" dirty="0"/>
              <a:t> </a:t>
            </a:r>
            <a:r>
              <a:rPr lang="en-US" dirty="0" err="1"/>
              <a:t>कारण</a:t>
            </a:r>
            <a:r>
              <a:rPr lang="en-US" dirty="0"/>
              <a:t> </a:t>
            </a:r>
            <a:r>
              <a:rPr lang="en-US" dirty="0" err="1"/>
              <a:t>इसे</a:t>
            </a:r>
            <a:r>
              <a:rPr lang="en-US" dirty="0"/>
              <a:t> </a:t>
            </a:r>
            <a:r>
              <a:rPr lang="en-US" dirty="0" err="1"/>
              <a:t>ग्रीन</a:t>
            </a:r>
            <a:r>
              <a:rPr lang="en-US" dirty="0"/>
              <a:t> </a:t>
            </a:r>
            <a:r>
              <a:rPr lang="en-US" dirty="0" err="1"/>
              <a:t>हाउस</a:t>
            </a:r>
            <a:r>
              <a:rPr lang="en-US" dirty="0"/>
              <a:t> </a:t>
            </a:r>
            <a:r>
              <a:rPr lang="en-US" dirty="0" err="1"/>
              <a:t>प्रभाव</a:t>
            </a:r>
            <a:r>
              <a:rPr lang="en-US" dirty="0"/>
              <a:t> </a:t>
            </a:r>
            <a:r>
              <a:rPr lang="en-US" dirty="0" err="1"/>
              <a:t>कहा</a:t>
            </a:r>
            <a:r>
              <a:rPr lang="en-US" dirty="0"/>
              <a:t> </a:t>
            </a:r>
            <a:r>
              <a:rPr lang="en-US" dirty="0" err="1"/>
              <a:t>जाता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US" dirty="0"/>
              <a:t>।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3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2" name="Picture 4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977" y="1275008"/>
            <a:ext cx="10071280" cy="504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18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ग्रीन</a:t>
            </a:r>
            <a:r>
              <a:rPr lang="en-US" sz="2400" dirty="0"/>
              <a:t> </a:t>
            </a:r>
            <a:r>
              <a:rPr lang="en-US" sz="2400" dirty="0" err="1"/>
              <a:t>हाउस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सबसे</a:t>
            </a:r>
            <a:r>
              <a:rPr lang="en-US" sz="2400" dirty="0"/>
              <a:t> </a:t>
            </a:r>
            <a:r>
              <a:rPr lang="en-US" sz="2400" dirty="0" err="1"/>
              <a:t>पहले</a:t>
            </a:r>
            <a:r>
              <a:rPr lang="en-US" sz="2400" dirty="0"/>
              <a:t> </a:t>
            </a:r>
            <a:r>
              <a:rPr lang="en-US" sz="2400" dirty="0" err="1"/>
              <a:t>फ्रांस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वैज्ञानिक</a:t>
            </a:r>
            <a:r>
              <a:rPr lang="en-US" sz="2400" dirty="0"/>
              <a:t> </a:t>
            </a:r>
            <a:r>
              <a:rPr lang="en-US" sz="2400" dirty="0" err="1"/>
              <a:t>जीन</a:t>
            </a:r>
            <a:r>
              <a:rPr lang="en-US" sz="2400" dirty="0"/>
              <a:t> </a:t>
            </a:r>
            <a:r>
              <a:rPr lang="en-US" sz="2400" dirty="0" err="1"/>
              <a:t>बैप्टिस्ट</a:t>
            </a:r>
            <a:r>
              <a:rPr lang="en-US" sz="2400" dirty="0"/>
              <a:t> </a:t>
            </a:r>
            <a:r>
              <a:rPr lang="en-US" sz="2400" dirty="0" err="1"/>
              <a:t>फुरियर</a:t>
            </a:r>
            <a:r>
              <a:rPr lang="en-US" sz="2400" dirty="0"/>
              <a:t> </a:t>
            </a:r>
            <a:r>
              <a:rPr lang="en-US" sz="2400" dirty="0" err="1"/>
              <a:t>ने</a:t>
            </a:r>
            <a:r>
              <a:rPr lang="en-US" sz="2400" dirty="0"/>
              <a:t> </a:t>
            </a:r>
            <a:r>
              <a:rPr lang="en-US" sz="2400" dirty="0" err="1"/>
              <a:t>पहचाना</a:t>
            </a:r>
            <a:r>
              <a:rPr lang="en-US" sz="2400" dirty="0"/>
              <a:t> </a:t>
            </a:r>
            <a:r>
              <a:rPr lang="en-US" sz="2400" dirty="0" err="1"/>
              <a:t>था</a:t>
            </a:r>
            <a:r>
              <a:rPr lang="en-US" sz="2400" dirty="0"/>
              <a:t>। </a:t>
            </a:r>
            <a:r>
              <a:rPr lang="en-US" sz="2400" dirty="0" err="1"/>
              <a:t>इन्होंने</a:t>
            </a:r>
            <a:r>
              <a:rPr lang="en-US" sz="2400" dirty="0"/>
              <a:t> </a:t>
            </a:r>
            <a:r>
              <a:rPr lang="en-US" sz="2400" dirty="0" err="1"/>
              <a:t>ग्रीन</a:t>
            </a:r>
            <a:r>
              <a:rPr lang="en-US" sz="2400" dirty="0"/>
              <a:t> </a:t>
            </a:r>
            <a:r>
              <a:rPr lang="en-US" sz="2400" dirty="0" err="1"/>
              <a:t>हाउस</a:t>
            </a:r>
            <a:r>
              <a:rPr lang="en-US" sz="2400" dirty="0"/>
              <a:t> व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होने</a:t>
            </a:r>
            <a:r>
              <a:rPr lang="en-US" sz="2400" dirty="0"/>
              <a:t> </a:t>
            </a:r>
            <a:r>
              <a:rPr lang="en-US" sz="2400" dirty="0" err="1"/>
              <a:t>वाले</a:t>
            </a:r>
            <a:r>
              <a:rPr lang="en-US" sz="2400" dirty="0"/>
              <a:t> </a:t>
            </a:r>
            <a:r>
              <a:rPr lang="en-US" sz="2400" dirty="0" err="1"/>
              <a:t>समान</a:t>
            </a:r>
            <a:r>
              <a:rPr lang="en-US" sz="2400" dirty="0"/>
              <a:t> </a:t>
            </a:r>
            <a:r>
              <a:rPr lang="en-US" sz="2400" dirty="0" err="1"/>
              <a:t>कार्य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मध्य</a:t>
            </a:r>
            <a:r>
              <a:rPr lang="en-US" sz="2400" dirty="0"/>
              <a:t> </a:t>
            </a:r>
            <a:r>
              <a:rPr lang="en-US" sz="2400" dirty="0" err="1"/>
              <a:t>संबंध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दर्शाया</a:t>
            </a:r>
            <a:r>
              <a:rPr lang="en-US" sz="2400" dirty="0"/>
              <a:t> </a:t>
            </a:r>
            <a:r>
              <a:rPr lang="en-US" sz="2400" dirty="0" err="1"/>
              <a:t>था</a:t>
            </a:r>
            <a:r>
              <a:rPr lang="en-US" sz="2400" dirty="0"/>
              <a:t>।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ग्रीन</a:t>
            </a:r>
            <a:r>
              <a:rPr lang="en-US" sz="2400" dirty="0"/>
              <a:t> </a:t>
            </a:r>
            <a:r>
              <a:rPr lang="en-US" sz="2400" dirty="0" err="1"/>
              <a:t>हाउस</a:t>
            </a:r>
            <a:r>
              <a:rPr lang="en-US" sz="2400" dirty="0"/>
              <a:t> </a:t>
            </a:r>
            <a:r>
              <a:rPr lang="en-US" sz="2400" dirty="0" err="1"/>
              <a:t>गैसों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परत</a:t>
            </a:r>
            <a:r>
              <a:rPr lang="en-US" sz="2400" dirty="0"/>
              <a:t> </a:t>
            </a:r>
            <a:r>
              <a:rPr lang="en-US" sz="2400" dirty="0" err="1"/>
              <a:t>पृथ्वी</a:t>
            </a:r>
            <a:r>
              <a:rPr lang="en-US" sz="2400" dirty="0"/>
              <a:t> </a:t>
            </a:r>
            <a:r>
              <a:rPr lang="en-US" sz="2400" dirty="0" err="1"/>
              <a:t>पर</a:t>
            </a:r>
            <a:r>
              <a:rPr lang="en-US" sz="2400" dirty="0"/>
              <a:t> </a:t>
            </a:r>
            <a:r>
              <a:rPr lang="en-US" sz="2400" dirty="0" err="1"/>
              <a:t>इसकी</a:t>
            </a:r>
            <a:r>
              <a:rPr lang="en-US" sz="2400" dirty="0"/>
              <a:t> </a:t>
            </a:r>
            <a:r>
              <a:rPr lang="en-US" sz="2400" dirty="0" err="1"/>
              <a:t>उत्पत्ति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समय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चूंकि</a:t>
            </a:r>
            <a:r>
              <a:rPr lang="en-US" sz="2400" dirty="0"/>
              <a:t>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मानवीय</a:t>
            </a:r>
            <a:r>
              <a:rPr lang="en-US" sz="2400" dirty="0"/>
              <a:t> </a:t>
            </a:r>
            <a:r>
              <a:rPr lang="en-US" sz="2400" dirty="0" err="1"/>
              <a:t>क्रिया-कलापों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कारण</a:t>
            </a:r>
            <a:r>
              <a:rPr lang="en-US" sz="2400" dirty="0"/>
              <a:t> </a:t>
            </a:r>
            <a:r>
              <a:rPr lang="en-US" sz="2400" dirty="0" err="1"/>
              <a:t>इस</a:t>
            </a:r>
            <a:r>
              <a:rPr lang="en-US" sz="2400" dirty="0"/>
              <a:t> </a:t>
            </a:r>
            <a:r>
              <a:rPr lang="en-US" sz="2400" dirty="0" err="1"/>
              <a:t>प्रकार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अधिकाधिक</a:t>
            </a:r>
            <a:r>
              <a:rPr lang="en-US" sz="2400" dirty="0"/>
              <a:t> </a:t>
            </a:r>
            <a:r>
              <a:rPr lang="en-US" sz="2400" dirty="0" err="1"/>
              <a:t>गैसें</a:t>
            </a:r>
            <a:r>
              <a:rPr lang="en-US" sz="2400" dirty="0"/>
              <a:t>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छोड़ी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जिससे</a:t>
            </a:r>
            <a:r>
              <a:rPr lang="en-US" sz="2400" dirty="0"/>
              <a:t> </a:t>
            </a:r>
            <a:r>
              <a:rPr lang="en-US" sz="2400" dirty="0" err="1"/>
              <a:t>ये</a:t>
            </a:r>
            <a:r>
              <a:rPr lang="en-US" sz="2400" dirty="0"/>
              <a:t> </a:t>
            </a:r>
            <a:r>
              <a:rPr lang="en-US" sz="2400" dirty="0" err="1"/>
              <a:t>परत</a:t>
            </a:r>
            <a:r>
              <a:rPr lang="en-US" sz="2400" dirty="0"/>
              <a:t> </a:t>
            </a:r>
            <a:r>
              <a:rPr lang="en-US" sz="2400" dirty="0" err="1"/>
              <a:t>मोटी</a:t>
            </a:r>
            <a:r>
              <a:rPr lang="en-US" sz="2400" dirty="0"/>
              <a:t> </a:t>
            </a:r>
            <a:r>
              <a:rPr lang="en-US" sz="2400" dirty="0" err="1"/>
              <a:t>होती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रही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व </a:t>
            </a:r>
            <a:r>
              <a:rPr lang="en-US" sz="2400" dirty="0" err="1"/>
              <a:t>प्राकृतिक</a:t>
            </a:r>
            <a:r>
              <a:rPr lang="en-US" sz="2400" dirty="0"/>
              <a:t> </a:t>
            </a:r>
            <a:r>
              <a:rPr lang="en-US" sz="2400" dirty="0" err="1"/>
              <a:t>ग्रीन</a:t>
            </a:r>
            <a:r>
              <a:rPr lang="en-US" sz="2400" dirty="0"/>
              <a:t> </a:t>
            </a:r>
            <a:r>
              <a:rPr lang="en-US" sz="2400" dirty="0" err="1"/>
              <a:t>हाउस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समाप्त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रहा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897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कार्बन</a:t>
            </a:r>
            <a:r>
              <a:rPr lang="en-US" sz="2400" dirty="0"/>
              <a:t> </a:t>
            </a:r>
            <a:r>
              <a:rPr lang="en-US" sz="2400" dirty="0" err="1"/>
              <a:t>डाइऑक्साइड</a:t>
            </a:r>
            <a:r>
              <a:rPr lang="en-US" sz="2400" dirty="0"/>
              <a:t> </a:t>
            </a:r>
            <a:r>
              <a:rPr lang="en-US" sz="2400" dirty="0" err="1"/>
              <a:t>तब</a:t>
            </a:r>
            <a:r>
              <a:rPr lang="en-US" sz="2400" dirty="0"/>
              <a:t> </a:t>
            </a:r>
            <a:r>
              <a:rPr lang="en-US" sz="2400" dirty="0" err="1"/>
              <a:t>बनती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 </a:t>
            </a:r>
            <a:r>
              <a:rPr lang="en-US" sz="2400" dirty="0" err="1"/>
              <a:t>जब</a:t>
            </a:r>
            <a:r>
              <a:rPr lang="en-US" sz="2400" dirty="0"/>
              <a:t> </a:t>
            </a:r>
            <a:r>
              <a:rPr lang="en-US" sz="2400" dirty="0" err="1"/>
              <a:t>हम</a:t>
            </a:r>
            <a:r>
              <a:rPr lang="en-US" sz="2400" dirty="0"/>
              <a:t> </a:t>
            </a:r>
            <a:r>
              <a:rPr lang="en-US" sz="2400" dirty="0" err="1"/>
              <a:t>किसी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प्रकार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ईंधन</a:t>
            </a:r>
            <a:r>
              <a:rPr lang="en-US" sz="2400" dirty="0"/>
              <a:t> </a:t>
            </a:r>
            <a:r>
              <a:rPr lang="en-US" sz="2400" dirty="0" err="1"/>
              <a:t>जलाते</a:t>
            </a:r>
            <a:r>
              <a:rPr lang="en-US" sz="2400" dirty="0"/>
              <a:t> </a:t>
            </a:r>
            <a:r>
              <a:rPr lang="en-US" sz="2400" dirty="0" err="1"/>
              <a:t>हैं</a:t>
            </a:r>
            <a:r>
              <a:rPr lang="en-US" sz="2400" dirty="0"/>
              <a:t>, </a:t>
            </a:r>
            <a:r>
              <a:rPr lang="en-US" sz="2400" dirty="0" err="1"/>
              <a:t>जैसे</a:t>
            </a:r>
            <a:r>
              <a:rPr lang="en-US" sz="2400" dirty="0"/>
              <a:t>- </a:t>
            </a:r>
            <a:r>
              <a:rPr lang="en-US" sz="2400" dirty="0" err="1"/>
              <a:t>कोयला</a:t>
            </a:r>
            <a:r>
              <a:rPr lang="en-US" sz="2400" dirty="0"/>
              <a:t>, </a:t>
            </a:r>
            <a:r>
              <a:rPr lang="en-US" sz="2400" dirty="0" err="1"/>
              <a:t>तेल</a:t>
            </a:r>
            <a:r>
              <a:rPr lang="en-US" sz="2400" dirty="0"/>
              <a:t>, </a:t>
            </a:r>
            <a:r>
              <a:rPr lang="en-US" sz="2400" dirty="0" err="1"/>
              <a:t>प्राकृतिक</a:t>
            </a:r>
            <a:r>
              <a:rPr lang="en-US" sz="2400" dirty="0"/>
              <a:t> </a:t>
            </a:r>
            <a:r>
              <a:rPr lang="en-US" sz="2400" dirty="0" err="1"/>
              <a:t>गैस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। </a:t>
            </a:r>
            <a:r>
              <a:rPr lang="en-US" sz="2400" dirty="0" err="1"/>
              <a:t>इसके</a:t>
            </a:r>
            <a:r>
              <a:rPr lang="en-US" sz="2400" dirty="0"/>
              <a:t> </a:t>
            </a:r>
            <a:r>
              <a:rPr lang="en-US" sz="2400" dirty="0" err="1"/>
              <a:t>बाद</a:t>
            </a:r>
            <a:r>
              <a:rPr lang="en-US" sz="2400" dirty="0"/>
              <a:t> </a:t>
            </a:r>
            <a:r>
              <a:rPr lang="en-US" sz="2400" dirty="0" err="1"/>
              <a:t>हम</a:t>
            </a:r>
            <a:r>
              <a:rPr lang="en-US" sz="2400" dirty="0"/>
              <a:t> </a:t>
            </a:r>
            <a:r>
              <a:rPr lang="en-US" sz="2400" dirty="0" err="1"/>
              <a:t>वृक्षों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नष्ट</a:t>
            </a:r>
            <a:r>
              <a:rPr lang="en-US" sz="2400" dirty="0"/>
              <a:t> </a:t>
            </a:r>
            <a:r>
              <a:rPr lang="en-US" sz="2400" dirty="0" err="1"/>
              <a:t>कर</a:t>
            </a:r>
            <a:r>
              <a:rPr lang="en-US" sz="2400" dirty="0"/>
              <a:t> </a:t>
            </a:r>
            <a:r>
              <a:rPr lang="en-US" sz="2400" dirty="0" err="1"/>
              <a:t>रहे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, </a:t>
            </a:r>
            <a:r>
              <a:rPr lang="en-US" sz="2400" dirty="0" err="1"/>
              <a:t>ऐसे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वृक्षों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संचित</a:t>
            </a:r>
            <a:r>
              <a:rPr lang="en-US" sz="2400" dirty="0"/>
              <a:t> </a:t>
            </a:r>
            <a:r>
              <a:rPr lang="en-US" sz="2400" dirty="0" err="1"/>
              <a:t>कार्बन</a:t>
            </a:r>
            <a:r>
              <a:rPr lang="en-US" sz="2400" dirty="0"/>
              <a:t> </a:t>
            </a:r>
            <a:r>
              <a:rPr lang="en-US" sz="2400" dirty="0" err="1"/>
              <a:t>डाइऑक्साइड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जा</a:t>
            </a:r>
            <a:r>
              <a:rPr lang="en-US" sz="2400" dirty="0"/>
              <a:t> </a:t>
            </a:r>
            <a:r>
              <a:rPr lang="en-US" sz="2400" dirty="0" err="1"/>
              <a:t>मिलती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खेती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कामों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वृद्धि</a:t>
            </a:r>
            <a:r>
              <a:rPr lang="en-US" sz="2400" dirty="0"/>
              <a:t>, </a:t>
            </a:r>
            <a:r>
              <a:rPr lang="en-US" sz="2400" dirty="0" err="1"/>
              <a:t>जमीन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उपयोग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विविधता</a:t>
            </a:r>
            <a:r>
              <a:rPr lang="en-US" sz="2400" dirty="0"/>
              <a:t> व </a:t>
            </a:r>
            <a:r>
              <a:rPr lang="en-US" sz="2400" dirty="0" err="1"/>
              <a:t>अन्य</a:t>
            </a:r>
            <a:r>
              <a:rPr lang="en-US" sz="2400" dirty="0"/>
              <a:t> </a:t>
            </a:r>
            <a:r>
              <a:rPr lang="en-US" sz="2400" dirty="0" err="1"/>
              <a:t>कई</a:t>
            </a:r>
            <a:r>
              <a:rPr lang="en-US" sz="2400" dirty="0"/>
              <a:t> </a:t>
            </a:r>
            <a:r>
              <a:rPr lang="en-US" sz="2400" dirty="0" err="1"/>
              <a:t>स्रोतों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कारण</a:t>
            </a:r>
            <a:r>
              <a:rPr lang="en-US" sz="2400" dirty="0"/>
              <a:t>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मिथेन</a:t>
            </a:r>
            <a:r>
              <a:rPr lang="en-US" sz="2400" dirty="0"/>
              <a:t> </a:t>
            </a:r>
            <a:r>
              <a:rPr lang="en-US" sz="2400" dirty="0" err="1"/>
              <a:t>और</a:t>
            </a:r>
            <a:r>
              <a:rPr lang="en-US" sz="2400" dirty="0"/>
              <a:t> </a:t>
            </a:r>
            <a:r>
              <a:rPr lang="en-US" sz="2400" dirty="0" err="1"/>
              <a:t>नाइट्रस</a:t>
            </a:r>
            <a:r>
              <a:rPr lang="en-US" sz="2400" dirty="0"/>
              <a:t> </a:t>
            </a:r>
            <a:r>
              <a:rPr lang="en-US" sz="2400" dirty="0" err="1"/>
              <a:t>ऑक्साइड</a:t>
            </a:r>
            <a:r>
              <a:rPr lang="en-US" sz="2400" dirty="0"/>
              <a:t> </a:t>
            </a:r>
            <a:r>
              <a:rPr lang="en-US" sz="2400" dirty="0" err="1"/>
              <a:t>गैस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स्राव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मात्रा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होता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औद्योगिक</a:t>
            </a:r>
            <a:r>
              <a:rPr lang="en-US" sz="2400" dirty="0"/>
              <a:t> </a:t>
            </a:r>
            <a:r>
              <a:rPr lang="en-US" sz="2400" dirty="0" err="1"/>
              <a:t>कारणों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भी</a:t>
            </a:r>
            <a:r>
              <a:rPr lang="en-US" sz="2400" dirty="0"/>
              <a:t> </a:t>
            </a:r>
            <a:r>
              <a:rPr lang="en-US" sz="2400" dirty="0" err="1"/>
              <a:t>नवीन</a:t>
            </a:r>
            <a:r>
              <a:rPr lang="en-US" sz="2400" dirty="0"/>
              <a:t> </a:t>
            </a:r>
            <a:r>
              <a:rPr lang="en-US" sz="2400" dirty="0" err="1"/>
              <a:t>ग्रीन</a:t>
            </a:r>
            <a:r>
              <a:rPr lang="en-US" sz="2400" dirty="0"/>
              <a:t> </a:t>
            </a:r>
            <a:r>
              <a:rPr lang="en-US" sz="2400" dirty="0" err="1"/>
              <a:t>हाउस</a:t>
            </a:r>
            <a:r>
              <a:rPr lang="en-US" sz="2400" dirty="0"/>
              <a:t> </a:t>
            </a:r>
            <a:r>
              <a:rPr lang="en-US" sz="2400" dirty="0" err="1"/>
              <a:t>प्रभाव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गैसें</a:t>
            </a:r>
            <a:r>
              <a:rPr lang="en-US" sz="2400" dirty="0"/>
              <a:t> </a:t>
            </a:r>
            <a:r>
              <a:rPr lang="en-US" sz="2400" dirty="0" err="1"/>
              <a:t>वातावरण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स्रावित</a:t>
            </a:r>
            <a:r>
              <a:rPr lang="en-US" sz="2400" dirty="0"/>
              <a:t>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रही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,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क्लोरोफ्लोरोकार्बन</a:t>
            </a:r>
            <a:r>
              <a:rPr lang="en-US" sz="2400" dirty="0"/>
              <a:t>, </a:t>
            </a:r>
            <a:r>
              <a:rPr lang="en-US" sz="2400" dirty="0" err="1"/>
              <a:t>जबकि</a:t>
            </a:r>
            <a:r>
              <a:rPr lang="en-US" sz="2400" dirty="0"/>
              <a:t> </a:t>
            </a:r>
            <a:r>
              <a:rPr lang="en-US" sz="2400" dirty="0" err="1"/>
              <a:t>ऑटोमोबाईल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निकलने</a:t>
            </a:r>
            <a:r>
              <a:rPr lang="en-US" sz="2400" dirty="0"/>
              <a:t> </a:t>
            </a:r>
            <a:r>
              <a:rPr lang="en-US" sz="2400" dirty="0" err="1"/>
              <a:t>वाले</a:t>
            </a:r>
            <a:r>
              <a:rPr lang="en-US" sz="2400" dirty="0"/>
              <a:t> </a:t>
            </a:r>
            <a:r>
              <a:rPr lang="en-US" sz="2400" dirty="0" err="1"/>
              <a:t>धुंए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कारण</a:t>
            </a:r>
            <a:r>
              <a:rPr lang="en-US" sz="2400" dirty="0"/>
              <a:t> </a:t>
            </a:r>
            <a:r>
              <a:rPr lang="en-US" sz="2400" dirty="0" err="1"/>
              <a:t>ओज़ोन</a:t>
            </a:r>
            <a:r>
              <a:rPr lang="en-US" sz="2400" dirty="0"/>
              <a:t> </a:t>
            </a:r>
            <a:r>
              <a:rPr lang="en-US" sz="2400" dirty="0" err="1"/>
              <a:t>परत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निर्माण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संबद्ध</a:t>
            </a:r>
            <a:r>
              <a:rPr lang="en-US" sz="2400" dirty="0"/>
              <a:t> </a:t>
            </a:r>
            <a:r>
              <a:rPr lang="en-US" sz="2400" dirty="0" err="1"/>
              <a:t>गैसें</a:t>
            </a:r>
            <a:r>
              <a:rPr lang="en-US" sz="2400" dirty="0"/>
              <a:t> </a:t>
            </a:r>
            <a:r>
              <a:rPr lang="en-US" sz="2400" dirty="0" err="1"/>
              <a:t>निकलती</a:t>
            </a:r>
            <a:r>
              <a:rPr lang="en-US" sz="2400" dirty="0"/>
              <a:t> </a:t>
            </a:r>
            <a:r>
              <a:rPr lang="en-US" sz="2400" dirty="0" err="1"/>
              <a:t>है</a:t>
            </a:r>
            <a:r>
              <a:rPr lang="en-US" sz="2400" dirty="0"/>
              <a:t>। </a:t>
            </a:r>
            <a:r>
              <a:rPr lang="en-US" sz="2400" dirty="0" err="1"/>
              <a:t>इस</a:t>
            </a:r>
            <a:r>
              <a:rPr lang="en-US" sz="2400" dirty="0"/>
              <a:t> </a:t>
            </a:r>
            <a:r>
              <a:rPr lang="en-US" sz="2400" dirty="0" err="1"/>
              <a:t>प्रकार</a:t>
            </a:r>
            <a:r>
              <a:rPr lang="en-US" sz="2400" dirty="0"/>
              <a:t> </a:t>
            </a:r>
            <a:r>
              <a:rPr lang="en-US" sz="2400" dirty="0" err="1"/>
              <a:t>के</a:t>
            </a:r>
            <a:r>
              <a:rPr lang="en-US" sz="2400" dirty="0"/>
              <a:t> </a:t>
            </a:r>
            <a:r>
              <a:rPr lang="en-US" sz="2400" dirty="0" err="1"/>
              <a:t>परिवर्तनों</a:t>
            </a:r>
            <a:r>
              <a:rPr lang="en-US" sz="2400" dirty="0"/>
              <a:t> </a:t>
            </a:r>
            <a:r>
              <a:rPr lang="en-US" sz="2400" dirty="0" err="1"/>
              <a:t>से</a:t>
            </a:r>
            <a:r>
              <a:rPr lang="en-US" sz="2400" dirty="0"/>
              <a:t> </a:t>
            </a:r>
            <a:r>
              <a:rPr lang="en-US" sz="2400" dirty="0" err="1"/>
              <a:t>सामान्यतः</a:t>
            </a:r>
            <a:r>
              <a:rPr lang="en-US" sz="2400" dirty="0"/>
              <a:t> </a:t>
            </a:r>
            <a:r>
              <a:rPr lang="en-US" sz="2400" dirty="0" err="1"/>
              <a:t>वैश्विक</a:t>
            </a:r>
            <a:r>
              <a:rPr lang="en-US" sz="2400" dirty="0"/>
              <a:t> </a:t>
            </a:r>
            <a:r>
              <a:rPr lang="en-US" sz="2400" dirty="0" err="1"/>
              <a:t>तापन</a:t>
            </a:r>
            <a:r>
              <a:rPr lang="en-US" sz="2400" dirty="0"/>
              <a:t> </a:t>
            </a:r>
            <a:r>
              <a:rPr lang="en-US" sz="2400" dirty="0" err="1"/>
              <a:t>अथवा</a:t>
            </a:r>
            <a:r>
              <a:rPr lang="en-US" sz="2400" dirty="0"/>
              <a:t> </a:t>
            </a:r>
            <a:r>
              <a:rPr lang="en-US" sz="2400" dirty="0" err="1"/>
              <a:t>जलवायु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परिवर्तन</a:t>
            </a:r>
            <a:r>
              <a:rPr lang="en-US" sz="2400" dirty="0"/>
              <a:t> </a:t>
            </a:r>
            <a:r>
              <a:rPr lang="en-US" sz="2400" dirty="0" err="1"/>
              <a:t>जैसे</a:t>
            </a:r>
            <a:r>
              <a:rPr lang="en-US" sz="2400" dirty="0"/>
              <a:t> </a:t>
            </a:r>
            <a:r>
              <a:rPr lang="en-US" sz="2400" dirty="0" err="1"/>
              <a:t>परिणाम</a:t>
            </a:r>
            <a:r>
              <a:rPr lang="en-US" sz="2400" dirty="0"/>
              <a:t> </a:t>
            </a:r>
            <a:r>
              <a:rPr lang="en-US" sz="2400" dirty="0" err="1"/>
              <a:t>परिलक्षित</a:t>
            </a:r>
            <a:r>
              <a:rPr lang="en-US" sz="2400" dirty="0"/>
              <a:t> </a:t>
            </a:r>
            <a:r>
              <a:rPr lang="en-US" sz="2400" dirty="0" err="1"/>
              <a:t>होते</a:t>
            </a:r>
            <a:r>
              <a:rPr lang="en-US" sz="2400" dirty="0"/>
              <a:t> </a:t>
            </a:r>
            <a:r>
              <a:rPr lang="en-US" sz="2400" dirty="0" err="1"/>
              <a:t>हैं</a:t>
            </a:r>
            <a:r>
              <a:rPr lang="en-US" sz="2400" dirty="0"/>
              <a:t>।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188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हम</a:t>
            </a:r>
            <a:r>
              <a:rPr lang="en-US" sz="3200" b="1" dirty="0"/>
              <a:t> </a:t>
            </a:r>
            <a:r>
              <a:rPr lang="en-US" sz="3200" b="1" dirty="0" err="1"/>
              <a:t>ग्रीन</a:t>
            </a:r>
            <a:r>
              <a:rPr lang="en-US" sz="3200" b="1" dirty="0"/>
              <a:t> </a:t>
            </a:r>
            <a:r>
              <a:rPr lang="en-US" sz="3200" b="1" dirty="0" err="1"/>
              <a:t>हाउस</a:t>
            </a:r>
            <a:r>
              <a:rPr lang="en-US" sz="3200" b="1" dirty="0"/>
              <a:t> </a:t>
            </a:r>
            <a:r>
              <a:rPr lang="en-US" sz="3200" b="1" dirty="0" err="1"/>
              <a:t>गैसों</a:t>
            </a:r>
            <a:r>
              <a:rPr lang="en-US" sz="3200" b="1" dirty="0"/>
              <a:t> </a:t>
            </a:r>
            <a:r>
              <a:rPr lang="en-US" sz="3200" b="1" dirty="0" err="1"/>
              <a:t>में</a:t>
            </a:r>
            <a:r>
              <a:rPr lang="en-US" sz="3200" b="1" dirty="0"/>
              <a:t> </a:t>
            </a:r>
            <a:r>
              <a:rPr lang="en-US" sz="3200" b="1" dirty="0" err="1"/>
              <a:t>किस</a:t>
            </a:r>
            <a:r>
              <a:rPr lang="en-US" sz="3200" b="1" dirty="0"/>
              <a:t> </a:t>
            </a:r>
            <a:r>
              <a:rPr lang="en-US" sz="3200" b="1" dirty="0" err="1"/>
              <a:t>प्रकार</a:t>
            </a:r>
            <a:r>
              <a:rPr lang="en-US" sz="3200" b="1" dirty="0"/>
              <a:t> </a:t>
            </a:r>
            <a:r>
              <a:rPr lang="en-US" sz="3200" b="1" dirty="0" err="1"/>
              <a:t>अपना</a:t>
            </a:r>
            <a:r>
              <a:rPr lang="en-US" sz="3200" b="1" dirty="0"/>
              <a:t> </a:t>
            </a:r>
            <a:r>
              <a:rPr lang="en-US" sz="3200" b="1" dirty="0" err="1"/>
              <a:t>योगदान</a:t>
            </a:r>
            <a:r>
              <a:rPr lang="en-US" sz="3200" b="1" dirty="0"/>
              <a:t> </a:t>
            </a:r>
            <a:r>
              <a:rPr lang="en-US" sz="3200" b="1" dirty="0" err="1"/>
              <a:t>देते</a:t>
            </a:r>
            <a:r>
              <a:rPr lang="en-US" sz="3200" b="1" dirty="0"/>
              <a:t> </a:t>
            </a:r>
            <a:r>
              <a:rPr lang="en-US" sz="3200" b="1" dirty="0" err="1"/>
              <a:t>हैं</a:t>
            </a:r>
            <a:r>
              <a:rPr lang="en-US" sz="3200" b="1" dirty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• </a:t>
            </a:r>
            <a:r>
              <a:rPr lang="en-US" sz="2400" dirty="0" err="1"/>
              <a:t>कोयला</a:t>
            </a:r>
            <a:r>
              <a:rPr lang="en-US" sz="2400" dirty="0"/>
              <a:t>, </a:t>
            </a:r>
            <a:r>
              <a:rPr lang="en-US" sz="2400" dirty="0" err="1"/>
              <a:t>पेट्रोल</a:t>
            </a:r>
            <a:r>
              <a:rPr lang="en-US" sz="2400" dirty="0"/>
              <a:t> </a:t>
            </a:r>
            <a:r>
              <a:rPr lang="en-US" sz="2400" dirty="0" err="1"/>
              <a:t>आदि</a:t>
            </a:r>
            <a:r>
              <a:rPr lang="en-US" sz="2400" dirty="0"/>
              <a:t> </a:t>
            </a:r>
            <a:r>
              <a:rPr lang="en-US" sz="2400" dirty="0" err="1"/>
              <a:t>जीवाष्म</a:t>
            </a:r>
            <a:r>
              <a:rPr lang="en-US" sz="2400" dirty="0"/>
              <a:t> </a:t>
            </a:r>
            <a:r>
              <a:rPr lang="en-US" sz="2400" dirty="0" err="1"/>
              <a:t>ईंधन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उपयोग</a:t>
            </a:r>
            <a:r>
              <a:rPr lang="en-US" sz="2400" dirty="0"/>
              <a:t> </a:t>
            </a:r>
            <a:r>
              <a:rPr lang="en-US" sz="2400" dirty="0" err="1"/>
              <a:t>कर</a:t>
            </a:r>
            <a:r>
              <a:rPr lang="en-US" sz="2400" dirty="0"/>
              <a:t>।</a:t>
            </a:r>
            <a:br>
              <a:rPr lang="en-US" sz="2400" dirty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अधिक</a:t>
            </a:r>
            <a:r>
              <a:rPr lang="en-US" sz="2400" dirty="0"/>
              <a:t> </a:t>
            </a:r>
            <a:r>
              <a:rPr lang="en-US" sz="2400" dirty="0" err="1"/>
              <a:t>जमीन</a:t>
            </a:r>
            <a:r>
              <a:rPr lang="en-US" sz="2400" dirty="0"/>
              <a:t> </a:t>
            </a:r>
            <a:r>
              <a:rPr lang="en-US" sz="2400" dirty="0" err="1"/>
              <a:t>की</a:t>
            </a:r>
            <a:r>
              <a:rPr lang="en-US" sz="2400" dirty="0"/>
              <a:t> </a:t>
            </a:r>
            <a:r>
              <a:rPr lang="en-US" sz="2400" dirty="0" err="1"/>
              <a:t>चाहत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हम</a:t>
            </a:r>
            <a:r>
              <a:rPr lang="en-US" sz="2400" dirty="0"/>
              <a:t> </a:t>
            </a:r>
            <a:r>
              <a:rPr lang="en-US" sz="2400" dirty="0" err="1"/>
              <a:t>पेड़ों</a:t>
            </a:r>
            <a:r>
              <a:rPr lang="en-US" sz="2400" dirty="0"/>
              <a:t> </a:t>
            </a:r>
            <a:r>
              <a:rPr lang="en-US" sz="2400" dirty="0" err="1"/>
              <a:t>को</a:t>
            </a:r>
            <a:r>
              <a:rPr lang="en-US" sz="2400" dirty="0"/>
              <a:t> </a:t>
            </a:r>
            <a:r>
              <a:rPr lang="en-US" sz="2400" dirty="0" err="1"/>
              <a:t>काटकर</a:t>
            </a:r>
            <a:r>
              <a:rPr lang="en-US" sz="2400" dirty="0"/>
              <a:t>।</a:t>
            </a:r>
            <a:br>
              <a:rPr lang="en-US" sz="2400" dirty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अपघटित</a:t>
            </a:r>
            <a:r>
              <a:rPr lang="en-US" sz="2400" dirty="0"/>
              <a:t> न </a:t>
            </a:r>
            <a:r>
              <a:rPr lang="en-US" sz="2400" dirty="0" err="1"/>
              <a:t>हो</a:t>
            </a:r>
            <a:r>
              <a:rPr lang="en-US" sz="2400" dirty="0"/>
              <a:t> </a:t>
            </a:r>
            <a:r>
              <a:rPr lang="en-US" sz="2400" dirty="0" err="1"/>
              <a:t>सकने</a:t>
            </a:r>
            <a:r>
              <a:rPr lang="en-US" sz="2400" dirty="0"/>
              <a:t> </a:t>
            </a:r>
            <a:r>
              <a:rPr lang="en-US" sz="2400" dirty="0" err="1"/>
              <a:t>वाले</a:t>
            </a:r>
            <a:r>
              <a:rPr lang="en-US" sz="2400" dirty="0"/>
              <a:t> </a:t>
            </a:r>
            <a:r>
              <a:rPr lang="en-US" sz="2400" dirty="0" err="1"/>
              <a:t>समान</a:t>
            </a:r>
            <a:r>
              <a:rPr lang="en-US" sz="2400" dirty="0"/>
              <a:t> </a:t>
            </a:r>
            <a:r>
              <a:rPr lang="en-US" sz="2400" dirty="0" err="1"/>
              <a:t>अर्थात</a:t>
            </a:r>
            <a:r>
              <a:rPr lang="en-US" sz="2400" dirty="0"/>
              <a:t> </a:t>
            </a:r>
            <a:r>
              <a:rPr lang="en-US" sz="2400" dirty="0" err="1"/>
              <a:t>प्लास्टिक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अधिकाधिक</a:t>
            </a:r>
            <a:r>
              <a:rPr lang="en-US" sz="2400" dirty="0"/>
              <a:t> </a:t>
            </a:r>
            <a:r>
              <a:rPr lang="en-US" sz="2400" dirty="0" err="1"/>
              <a:t>उपयोग</a:t>
            </a:r>
            <a:r>
              <a:rPr lang="en-US" sz="2400" dirty="0"/>
              <a:t> </a:t>
            </a:r>
            <a:r>
              <a:rPr lang="en-US" sz="2400" dirty="0" err="1"/>
              <a:t>कर</a:t>
            </a:r>
            <a:r>
              <a:rPr lang="en-US" sz="2400" dirty="0"/>
              <a:t>।</a:t>
            </a:r>
            <a:br>
              <a:rPr lang="en-US" sz="2400" dirty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खेती</a:t>
            </a:r>
            <a:r>
              <a:rPr lang="en-US" sz="2400" dirty="0"/>
              <a:t> </a:t>
            </a:r>
            <a:r>
              <a:rPr lang="en-US" sz="2400" dirty="0" err="1"/>
              <a:t>में</a:t>
            </a:r>
            <a:r>
              <a:rPr lang="en-US" sz="2400" dirty="0"/>
              <a:t> </a:t>
            </a:r>
            <a:r>
              <a:rPr lang="en-US" sz="2400" dirty="0" err="1"/>
              <a:t>उर्वरक</a:t>
            </a:r>
            <a:r>
              <a:rPr lang="en-US" sz="2400" dirty="0"/>
              <a:t> व </a:t>
            </a:r>
            <a:r>
              <a:rPr lang="en-US" sz="2400" dirty="0" err="1"/>
              <a:t>कीटनाशकों</a:t>
            </a:r>
            <a:r>
              <a:rPr lang="en-US" sz="2400" dirty="0"/>
              <a:t> </a:t>
            </a:r>
            <a:r>
              <a:rPr lang="en-US" sz="2400" dirty="0" err="1"/>
              <a:t>का</a:t>
            </a:r>
            <a:r>
              <a:rPr lang="en-US" sz="2400" dirty="0"/>
              <a:t> </a:t>
            </a:r>
            <a:r>
              <a:rPr lang="en-US" sz="2400" dirty="0" err="1"/>
              <a:t>अधिकाधिक</a:t>
            </a:r>
            <a:r>
              <a:rPr lang="en-US" sz="2400" dirty="0"/>
              <a:t> </a:t>
            </a:r>
            <a:r>
              <a:rPr lang="en-US" sz="2400" dirty="0" err="1"/>
              <a:t>प्रयोग</a:t>
            </a:r>
            <a:r>
              <a:rPr lang="en-US" sz="2400" dirty="0"/>
              <a:t> </a:t>
            </a:r>
            <a:r>
              <a:rPr lang="en-US" sz="2400" dirty="0" err="1"/>
              <a:t>कर</a:t>
            </a:r>
            <a:r>
              <a:rPr lang="en-US" sz="2400" dirty="0"/>
              <a:t>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57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970</Words>
  <Application>Microsoft Office PowerPoint</Application>
  <PresentationFormat>Widescreen</PresentationFormat>
  <Paragraphs>56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जलवायु परिवर्तन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हम ग्रीन हाउस गैसों में किस प्रकार अपना योगदान देते हैं?</vt:lpstr>
      <vt:lpstr>PowerPoint Presentation</vt:lpstr>
      <vt:lpstr>जलवायु परिवर्तन का प्रभाव </vt:lpstr>
      <vt:lpstr>PowerPoint Presentation</vt:lpstr>
      <vt:lpstr>PowerPoint Presentation</vt:lpstr>
      <vt:lpstr>PowerPoint Presentation</vt:lpstr>
      <vt:lpstr>ग्लोबल वार्मिंग का बढ़ता खतरा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ग्लोबल वार्मिंग के प्रभाव :  </vt:lpstr>
      <vt:lpstr>PowerPoint Presentation</vt:lpstr>
      <vt:lpstr>PowerPoint Presentation</vt:lpstr>
      <vt:lpstr>PowerPoint Presentation</vt:lpstr>
      <vt:lpstr>PowerPoint Presentation</vt:lpstr>
      <vt:lpstr>ग्लोबल वार्मिंग से कैसे बचें?  </vt:lpstr>
      <vt:lpstr> </vt:lpstr>
      <vt:lpstr>सुरक्षात्मक उपाय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ग्लोबल वार्मिंग का बढ़ता खतरा</dc:title>
  <dc:creator>abc</dc:creator>
  <cp:lastModifiedBy>abc</cp:lastModifiedBy>
  <cp:revision>19</cp:revision>
  <dcterms:created xsi:type="dcterms:W3CDTF">2016-12-17T07:32:58Z</dcterms:created>
  <dcterms:modified xsi:type="dcterms:W3CDTF">2016-12-28T07:46:35Z</dcterms:modified>
</cp:coreProperties>
</file>